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Fira Sans Extra Condensed Medium" panose="020B06030500000200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Poppins SemiBold" pitchFamily="2" charset="77"/>
      <p:regular r:id="rId36"/>
      <p:bold r:id="rId37"/>
      <p:italic r:id="rId38"/>
      <p:boldItalic r:id="rId39"/>
    </p:embeddedFont>
    <p:embeddedFont>
      <p:font typeface="Reem Kufi" pitchFamily="2"/>
      <p:regular r:id="rId40"/>
    </p:embeddedFont>
    <p:embeddedFont>
      <p:font typeface="Rokkitt" pitchFamily="2" charset="77"/>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8" roundtripDataSignature="AMtx7mhZ2ieYZRoVrPs4mm47uokPTjCd0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256825-DEA0-42D0-9ED9-FEF3010C49DB}">
  <a:tblStyle styleId="{49256825-DEA0-42D0-9ED9-FEF3010C49D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snapToObjects="1">
      <p:cViewPr varScale="1">
        <p:scale>
          <a:sx n="160" d="100"/>
          <a:sy n="160" d="100"/>
        </p:scale>
        <p:origin x="2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79"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Hi we are team 10.</a:t>
            </a:r>
            <a:endParaRPr/>
          </a:p>
          <a:p>
            <a:pPr marL="0" lvl="0" indent="0" algn="l" rtl="0">
              <a:lnSpc>
                <a:spcPct val="100000"/>
              </a:lnSpc>
              <a:spcBef>
                <a:spcPts val="0"/>
              </a:spcBef>
              <a:spcAft>
                <a:spcPts val="0"/>
              </a:spcAft>
              <a:buSzPts val="1100"/>
              <a:buNone/>
            </a:pPr>
            <a:r>
              <a:rPr lang="en"/>
              <a:t>Today we are presenting yelp review case to help restaurant owner better understand their clients from their text reviews.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c4e8f3b7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6c4e8f3b70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c4e8f3b7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6c4e8f3b70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50">
                <a:solidFill>
                  <a:srgbClr val="333332"/>
                </a:solidFill>
                <a:highlight>
                  <a:srgbClr val="FFFFFF"/>
                </a:highlight>
              </a:rPr>
              <a:t>To solve the mismatch between rating and textual comments, we use sentiment analysis to quantify opinion solely based on text reviews. Sentiment analysis,  also known as opinion mining, is the process of determining whether a text unit is positive or negative.This technology can be widely applied to reviews for a variety of applications such as discover how people feel about a particular topic.</a:t>
            </a:r>
            <a:endParaRPr sz="1350">
              <a:solidFill>
                <a:srgbClr val="333332"/>
              </a:solidFill>
              <a:highlight>
                <a:srgbClr val="FFFFFF"/>
              </a:highlight>
            </a:endParaRPr>
          </a:p>
          <a:p>
            <a:pPr marL="0" lvl="0" indent="0" algn="l" rtl="0">
              <a:lnSpc>
                <a:spcPct val="115000"/>
              </a:lnSpc>
              <a:spcBef>
                <a:spcPts val="1200"/>
              </a:spcBef>
              <a:spcAft>
                <a:spcPts val="0"/>
              </a:spcAft>
              <a:buNone/>
            </a:pPr>
            <a:r>
              <a:rPr lang="en" sz="1350">
                <a:solidFill>
                  <a:srgbClr val="333332"/>
                </a:solidFill>
                <a:highlight>
                  <a:srgbClr val="FFFFFF"/>
                </a:highlight>
              </a:rPr>
              <a:t>In our project, we will first analyze sentiment changes over time.Then we build a rating predictor based on review sentiment</a:t>
            </a:r>
            <a:endParaRPr sz="1350">
              <a:solidFill>
                <a:srgbClr val="333332"/>
              </a:solidFill>
              <a:highlight>
                <a:srgbClr val="FFFFFF"/>
              </a:highlight>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c4e8f3b70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6c4e8f3b70_3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rgbClr val="24292E"/>
                </a:solidFill>
                <a:highlight>
                  <a:srgbClr val="FFFFFF"/>
                </a:highlight>
              </a:rPr>
              <a:t>The raw text is pretty messy for these reviews so before we can do any analytics we need to clean things up. The NLTK package can deal with various preprocessing problem such as removing stopwords, stemming and Lemmatization.Then we use Textblob package to calculate polarity to assess sentiment score for each review. </a:t>
            </a:r>
            <a:r>
              <a:rPr lang="en" sz="1200"/>
              <a:t>Polarity ranges from -1 (most negative) to 1 (most positive).</a:t>
            </a:r>
            <a:endParaRPr sz="1200"/>
          </a:p>
          <a:p>
            <a:pPr marL="0" lvl="0" indent="0" algn="l" rtl="0">
              <a:lnSpc>
                <a:spcPct val="100000"/>
              </a:lnSpc>
              <a:spcBef>
                <a:spcPts val="0"/>
              </a:spcBef>
              <a:spcAft>
                <a:spcPts val="0"/>
              </a:spcAft>
              <a:buSzPts val="1100"/>
              <a:buNone/>
            </a:pPr>
            <a:endParaRPr/>
          </a:p>
          <a:p>
            <a:pPr marL="0" lvl="0" indent="0" algn="l" rtl="0">
              <a:lnSpc>
                <a:spcPct val="115000"/>
              </a:lnSpc>
              <a:spcBef>
                <a:spcPts val="1200"/>
              </a:spcBef>
              <a:spcAft>
                <a:spcPts val="0"/>
              </a:spcAft>
              <a:buNone/>
            </a:pPr>
            <a:r>
              <a:rPr lang="en" sz="1200"/>
              <a:t>Once each review was assigned its sentiment score, this information is averaged to indicate overall customer sentiment for each restaurant over time.  </a:t>
            </a:r>
            <a:endParaRPr sz="1200"/>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c4e8f3b70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c4e8f3b7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Rokkitt"/>
              <a:buChar char="●"/>
            </a:pPr>
            <a:endParaRPr/>
          </a:p>
          <a:p>
            <a:pPr marL="457200" lvl="0" indent="-317500" algn="l" rtl="0">
              <a:spcBef>
                <a:spcPts val="0"/>
              </a:spcBef>
              <a:spcAft>
                <a:spcPts val="0"/>
              </a:spcAft>
              <a:buClr>
                <a:schemeClr val="lt1"/>
              </a:buClr>
              <a:buSzPts val="1400"/>
              <a:buFont typeface="Rokkitt"/>
              <a:buChar char="●"/>
            </a:pPr>
            <a:r>
              <a:rPr lang="en"/>
              <a:t>So, how can we specify every review more granularly? </a:t>
            </a:r>
            <a:endParaRPr/>
          </a:p>
          <a:p>
            <a:pPr marL="457200" lvl="0" indent="-317500" algn="l" rtl="0">
              <a:spcBef>
                <a:spcPts val="0"/>
              </a:spcBef>
              <a:spcAft>
                <a:spcPts val="0"/>
              </a:spcAft>
              <a:buClr>
                <a:schemeClr val="lt1"/>
              </a:buClr>
              <a:buSzPts val="1400"/>
              <a:buFont typeface="Rokkitt"/>
              <a:buChar char="●"/>
            </a:pPr>
            <a:r>
              <a:rPr lang="en"/>
              <a:t>In common sense, stars with 4 or 5 are perceived as good and others are </a:t>
            </a:r>
            <a:endParaRPr/>
          </a:p>
          <a:p>
            <a:pPr marL="457200" lvl="0" indent="-317500" algn="l" rtl="0">
              <a:spcBef>
                <a:spcPts val="0"/>
              </a:spcBef>
              <a:spcAft>
                <a:spcPts val="0"/>
              </a:spcAft>
              <a:buClr>
                <a:schemeClr val="lt1"/>
              </a:buClr>
              <a:buSzPts val="1400"/>
              <a:buFont typeface="Rokkitt"/>
              <a:buChar char="●"/>
            </a:pPr>
            <a:r>
              <a:rPr lang="en"/>
              <a:t>We decided to build a model to predict the ratings based on the information extracted from comments. The process is as shown in the slides, we first implemented n bag of words to capture more reasonable combination of words and then continue with TF-IDF algorithms to distinct each comments from others. Finally, we vectorized all the features into sparse vector and predict the ratings in our svm model.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c4e8f3b70_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c4e8f3b70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detail our text data pre-processing, we first remove the stop words and punctuation to get rid of the noise. Then we applied ngram and tfidf to those features.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c4e8f3b70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c4e8f3b70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Rokkitt"/>
                <a:ea typeface="Rokkitt"/>
                <a:cs typeface="Rokkitt"/>
                <a:sym typeface="Rokkitt"/>
              </a:rPr>
              <a:t>With the </a:t>
            </a:r>
            <a:endParaRPr sz="1400">
              <a:latin typeface="Rokkitt"/>
              <a:ea typeface="Rokkitt"/>
              <a:cs typeface="Rokkitt"/>
              <a:sym typeface="Rokkitt"/>
            </a:endParaRPr>
          </a:p>
          <a:p>
            <a:pPr marL="0" lvl="0" indent="0" algn="l" rtl="0">
              <a:spcBef>
                <a:spcPts val="0"/>
              </a:spcBef>
              <a:spcAft>
                <a:spcPts val="0"/>
              </a:spcAft>
              <a:buNone/>
            </a:pPr>
            <a:r>
              <a:rPr lang="en" sz="1400">
                <a:latin typeface="Rokkitt"/>
                <a:ea typeface="Rokkitt"/>
                <a:cs typeface="Rokkitt"/>
                <a:sym typeface="Rokkitt"/>
              </a:rPr>
              <a:t>Classify words of comments with label 1 (positive rating) and label 0 (negative rating)</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After we identified positive and negative sentiments, we would like to further explore what specific messages they conveyed. For example, among all negative reviews, what aspects of restaurants do they talk about the most? Do they complain about food, services or environments?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To solve this problem, we used topic modeling to identify key messages or topics customers are talking about. There are several steps involved in this algorithm. Firstly, we need to determine the number of topics covered in all positive/ negative reviews. This is determined by the coherence score. In general, the higher the score is, the better number of topics we choose. For example, according to the graph on the right, topic number equals to 8 would be the ideal choice.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Then, after we select 8 topics, we can get topic weights based on the area of the circle on the right. For example, topic 3 has a larger area than topic 4. This means that more people are talking about topic 3. We would like to look into topic 3 further.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6c4e8f3b70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6c4e8f3b7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identify key words in topic 3 along with their importances in the graph shown below. We noticed that common words appeared in these topics are line, wait, minute ,seat, weekend, arrive and so on. Also, line, wait and minute are three major words in this topic. Considering the context of the restaurant, we identified topic 3 as reservation and waiting. This means that in all negative reviews, one major topic customers discussed is reservation and waiting. After this, Xiang ke will give you a demonstration of the dashboard that we developed for the business owner.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6c4e8f3b70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6c4e8f3b70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presentation will cover 5 key modules, including the identified business problem, technical architecture, algorithm and models behind the architecture, solution demonstration, and finally reflect on future improvement regarding our project.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c4e8f3b7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c4e8f3b7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Given the time constraint of this project, there are multiple limitations we noticed and wish to improve in the future use.</a:t>
            </a:r>
            <a:endParaRPr/>
          </a:p>
          <a:p>
            <a:pPr marL="0" lvl="0" indent="0" algn="l" rtl="0">
              <a:spcBef>
                <a:spcPts val="0"/>
              </a:spcBef>
              <a:spcAft>
                <a:spcPts val="0"/>
              </a:spcAft>
              <a:buNone/>
            </a:pPr>
            <a:r>
              <a:rPr lang="en"/>
              <a:t>First of all, later on we could conduct our analysis on AWS platform and connect tableau via AWS athena to ensure the automation visualization on tableau.</a:t>
            </a:r>
            <a:endParaRPr/>
          </a:p>
          <a:p>
            <a:pPr marL="0" lvl="0" indent="0" algn="l" rtl="0">
              <a:spcBef>
                <a:spcPts val="0"/>
              </a:spcBef>
              <a:spcAft>
                <a:spcPts val="0"/>
              </a:spcAft>
              <a:buNone/>
            </a:pPr>
            <a:r>
              <a:rPr lang="en"/>
              <a:t>Secondly, so far we analyzed only the static data but we would like to emphasize on the capability to process streaming text data in the future.</a:t>
            </a:r>
            <a:endParaRPr/>
          </a:p>
          <a:p>
            <a:pPr marL="0" lvl="0" indent="0" algn="l" rtl="0">
              <a:spcBef>
                <a:spcPts val="0"/>
              </a:spcBef>
              <a:spcAft>
                <a:spcPts val="0"/>
              </a:spcAft>
              <a:buNone/>
            </a:pPr>
            <a:r>
              <a:rPr lang="en"/>
              <a:t>Last but not least, we will later enable the</a:t>
            </a:r>
            <a:r>
              <a:rPr lang="en" sz="1400">
                <a:latin typeface="Rokkitt"/>
                <a:ea typeface="Rokkitt"/>
                <a:cs typeface="Rokkitt"/>
                <a:sym typeface="Rokkitt"/>
              </a:rPr>
              <a:t> dashboard users track identified individual word back to the original review.</a:t>
            </a:r>
            <a:endParaRPr sz="1400">
              <a:latin typeface="Rokkitt"/>
              <a:ea typeface="Rokkitt"/>
              <a:cs typeface="Rokkitt"/>
              <a:sym typeface="Rokkitt"/>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is end of our presentation. If you have any questions, please find us on Github. 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As restaurant owners who received tons of text reviews continuously via Yelp website, they might facing multiple pain points in better understand their clients. First is whether customers’ rating stars actually reflect their comments? For example, a customer who gave you 5 stars might also leave some negative comments to motivate you to improve. Those are the message you specifically want to capture because then you will know where to improve and convert those regular customers into loyal customers. </a:t>
            </a:r>
            <a:endParaRPr/>
          </a:p>
          <a:p>
            <a:pPr marL="0" lvl="0" indent="0" algn="l" rtl="0">
              <a:lnSpc>
                <a:spcPct val="100000"/>
              </a:lnSpc>
              <a:spcBef>
                <a:spcPts val="0"/>
              </a:spcBef>
              <a:spcAft>
                <a:spcPts val="0"/>
              </a:spcAft>
              <a:buSzPts val="1100"/>
              <a:buNone/>
            </a:pPr>
            <a:r>
              <a:rPr lang="en"/>
              <a:t>Another pain point is that by simply reading into this many text reviews manually, restaurant owners can be difficult to identify the key messages behind each review, whether they are talking about positive or negative things? What they are complaining about or praising about?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page is introducing our overall business flow. </a:t>
            </a:r>
            <a:endParaRPr/>
          </a:p>
          <a:p>
            <a:pPr marL="0" lvl="0" indent="0" algn="l" rtl="0">
              <a:lnSpc>
                <a:spcPct val="100000"/>
              </a:lnSpc>
              <a:spcBef>
                <a:spcPts val="0"/>
              </a:spcBef>
              <a:spcAft>
                <a:spcPts val="0"/>
              </a:spcAft>
              <a:buSzPts val="1100"/>
              <a:buNone/>
            </a:pPr>
            <a:r>
              <a:rPr lang="en"/>
              <a:t>Individual restaurant clients will leave their ratings and comments on yelp website. Then our analysis will conduct on yelp database and essentially convert into one integrated solution - dashboard, which will allow restaurant owners gain insights regarding their own restaurant and competitors’ situation. Therefore, restaurants can serve their clients better by understanding their demand and needs.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c4e8f3b7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c4e8f3b7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 want to give you a glance at our integrated deliverable which will be demonstrated later in details. </a:t>
            </a:r>
            <a:endParaRPr/>
          </a:p>
          <a:p>
            <a:pPr marL="0" lvl="0" indent="0" algn="l" rtl="0">
              <a:spcBef>
                <a:spcPts val="0"/>
              </a:spcBef>
              <a:spcAft>
                <a:spcPts val="0"/>
              </a:spcAft>
              <a:buNone/>
            </a:pPr>
            <a:r>
              <a:rPr lang="en"/>
              <a:t>We will deliver restaurant owners one integrated dashboard containing welcome page, owner profile, review counts across years and month, review sentiments analysis as well as topic identifications. </a:t>
            </a:r>
            <a:endParaRPr/>
          </a:p>
          <a:p>
            <a:pPr marL="0" lvl="0" indent="0" algn="l" rtl="0">
              <a:spcBef>
                <a:spcPts val="0"/>
              </a:spcBef>
              <a:spcAft>
                <a:spcPts val="0"/>
              </a:spcAft>
              <a:buNone/>
            </a:pPr>
            <a:r>
              <a:rPr lang="en"/>
              <a:t>In next module, Yusha will introduce you the technical architecture and platforms behind our business use case.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3F3F3"/>
        </a:solidFill>
        <a:effectLst/>
      </p:bgPr>
    </p:bg>
    <p:spTree>
      <p:nvGrpSpPr>
        <p:cNvPr id="1" name="Shape 8"/>
        <p:cNvGrpSpPr/>
        <p:nvPr/>
      </p:nvGrpSpPr>
      <p:grpSpPr>
        <a:xfrm>
          <a:off x="0" y="0"/>
          <a:ext cx="0" cy="0"/>
          <a:chOff x="0" y="0"/>
          <a:chExt cx="0" cy="0"/>
        </a:xfrm>
      </p:grpSpPr>
      <p:sp>
        <p:nvSpPr>
          <p:cNvPr id="9" name="Google Shape;9;p43"/>
          <p:cNvSpPr txBox="1">
            <a:spLocks noGrp="1"/>
          </p:cNvSpPr>
          <p:nvPr>
            <p:ph type="ctrTitle"/>
          </p:nvPr>
        </p:nvSpPr>
        <p:spPr>
          <a:xfrm>
            <a:off x="3231350" y="1479425"/>
            <a:ext cx="2281800" cy="1628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2F2F2F"/>
              </a:buClr>
              <a:buSzPts val="5200"/>
              <a:buFont typeface="Reem Kufi"/>
              <a:buNone/>
              <a:defRPr sz="3000">
                <a:solidFill>
                  <a:srgbClr val="2F2F2F"/>
                </a:solidFill>
              </a:defRPr>
            </a:lvl1pPr>
            <a:lvl2pPr lvl="1" algn="ctr">
              <a:lnSpc>
                <a:spcPct val="100000"/>
              </a:lnSpc>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2pPr>
            <a:lvl3pPr lvl="2" algn="ctr">
              <a:lnSpc>
                <a:spcPct val="100000"/>
              </a:lnSpc>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3pPr>
            <a:lvl4pPr lvl="3" algn="ctr">
              <a:lnSpc>
                <a:spcPct val="100000"/>
              </a:lnSpc>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4pPr>
            <a:lvl5pPr lvl="4" algn="ctr">
              <a:lnSpc>
                <a:spcPct val="100000"/>
              </a:lnSpc>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5pPr>
            <a:lvl6pPr lvl="5" algn="ctr">
              <a:lnSpc>
                <a:spcPct val="100000"/>
              </a:lnSpc>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6pPr>
            <a:lvl7pPr lvl="6" algn="ctr">
              <a:lnSpc>
                <a:spcPct val="100000"/>
              </a:lnSpc>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7pPr>
            <a:lvl8pPr lvl="7" algn="ctr">
              <a:lnSpc>
                <a:spcPct val="100000"/>
              </a:lnSpc>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8pPr>
            <a:lvl9pPr lvl="8" algn="ctr">
              <a:lnSpc>
                <a:spcPct val="100000"/>
              </a:lnSpc>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9pPr>
          </a:lstStyle>
          <a:p>
            <a:endParaRPr/>
          </a:p>
        </p:txBody>
      </p:sp>
      <p:sp>
        <p:nvSpPr>
          <p:cNvPr id="10" name="Google Shape;10;p43"/>
          <p:cNvSpPr txBox="1">
            <a:spLocks noGrp="1"/>
          </p:cNvSpPr>
          <p:nvPr>
            <p:ph type="subTitle" idx="1"/>
          </p:nvPr>
        </p:nvSpPr>
        <p:spPr>
          <a:xfrm>
            <a:off x="3113950" y="3045175"/>
            <a:ext cx="2916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2F2F2F"/>
              </a:buClr>
              <a:buSzPts val="1400"/>
              <a:buFont typeface="Rokkitt"/>
              <a:buNone/>
              <a:defRPr sz="1200">
                <a:solidFill>
                  <a:srgbClr val="2F2F2F"/>
                </a:solidFill>
                <a:latin typeface="Rokkitt"/>
                <a:ea typeface="Rokkitt"/>
                <a:cs typeface="Rokkitt"/>
                <a:sym typeface="Rokkitt"/>
              </a:defRPr>
            </a:lvl1pPr>
            <a:lvl2pPr lvl="1" algn="ctr">
              <a:lnSpc>
                <a:spcPct val="100000"/>
              </a:lnSpc>
              <a:spcBef>
                <a:spcPts val="0"/>
              </a:spcBef>
              <a:spcAft>
                <a:spcPts val="0"/>
              </a:spcAft>
              <a:buClr>
                <a:srgbClr val="2F2F2F"/>
              </a:buClr>
              <a:buSzPts val="1400"/>
              <a:buFont typeface="Rokkitt"/>
              <a:buNone/>
              <a:defRPr>
                <a:solidFill>
                  <a:srgbClr val="2F2F2F"/>
                </a:solidFill>
                <a:latin typeface="Rokkitt"/>
                <a:ea typeface="Rokkitt"/>
                <a:cs typeface="Rokkitt"/>
                <a:sym typeface="Rokkitt"/>
              </a:defRPr>
            </a:lvl2pPr>
            <a:lvl3pPr lvl="2" algn="ctr">
              <a:lnSpc>
                <a:spcPct val="100000"/>
              </a:lnSpc>
              <a:spcBef>
                <a:spcPts val="0"/>
              </a:spcBef>
              <a:spcAft>
                <a:spcPts val="0"/>
              </a:spcAft>
              <a:buClr>
                <a:srgbClr val="2F2F2F"/>
              </a:buClr>
              <a:buSzPts val="1400"/>
              <a:buFont typeface="Rokkitt"/>
              <a:buNone/>
              <a:defRPr>
                <a:solidFill>
                  <a:srgbClr val="2F2F2F"/>
                </a:solidFill>
                <a:latin typeface="Rokkitt"/>
                <a:ea typeface="Rokkitt"/>
                <a:cs typeface="Rokkitt"/>
                <a:sym typeface="Rokkitt"/>
              </a:defRPr>
            </a:lvl3pPr>
            <a:lvl4pPr lvl="3" algn="ctr">
              <a:lnSpc>
                <a:spcPct val="100000"/>
              </a:lnSpc>
              <a:spcBef>
                <a:spcPts val="0"/>
              </a:spcBef>
              <a:spcAft>
                <a:spcPts val="0"/>
              </a:spcAft>
              <a:buClr>
                <a:srgbClr val="2F2F2F"/>
              </a:buClr>
              <a:buSzPts val="1400"/>
              <a:buFont typeface="Rokkitt"/>
              <a:buNone/>
              <a:defRPr>
                <a:solidFill>
                  <a:srgbClr val="2F2F2F"/>
                </a:solidFill>
                <a:latin typeface="Rokkitt"/>
                <a:ea typeface="Rokkitt"/>
                <a:cs typeface="Rokkitt"/>
                <a:sym typeface="Rokkitt"/>
              </a:defRPr>
            </a:lvl4pPr>
            <a:lvl5pPr lvl="4" algn="ctr">
              <a:lnSpc>
                <a:spcPct val="100000"/>
              </a:lnSpc>
              <a:spcBef>
                <a:spcPts val="0"/>
              </a:spcBef>
              <a:spcAft>
                <a:spcPts val="0"/>
              </a:spcAft>
              <a:buClr>
                <a:srgbClr val="2F2F2F"/>
              </a:buClr>
              <a:buSzPts val="1400"/>
              <a:buFont typeface="Rokkitt"/>
              <a:buNone/>
              <a:defRPr>
                <a:solidFill>
                  <a:srgbClr val="2F2F2F"/>
                </a:solidFill>
                <a:latin typeface="Rokkitt"/>
                <a:ea typeface="Rokkitt"/>
                <a:cs typeface="Rokkitt"/>
                <a:sym typeface="Rokkitt"/>
              </a:defRPr>
            </a:lvl5pPr>
            <a:lvl6pPr lvl="5" algn="ctr">
              <a:lnSpc>
                <a:spcPct val="100000"/>
              </a:lnSpc>
              <a:spcBef>
                <a:spcPts val="0"/>
              </a:spcBef>
              <a:spcAft>
                <a:spcPts val="0"/>
              </a:spcAft>
              <a:buClr>
                <a:srgbClr val="2F2F2F"/>
              </a:buClr>
              <a:buSzPts val="1400"/>
              <a:buFont typeface="Rokkitt"/>
              <a:buNone/>
              <a:defRPr>
                <a:solidFill>
                  <a:srgbClr val="2F2F2F"/>
                </a:solidFill>
                <a:latin typeface="Rokkitt"/>
                <a:ea typeface="Rokkitt"/>
                <a:cs typeface="Rokkitt"/>
                <a:sym typeface="Rokkitt"/>
              </a:defRPr>
            </a:lvl6pPr>
            <a:lvl7pPr lvl="6" algn="ctr">
              <a:lnSpc>
                <a:spcPct val="100000"/>
              </a:lnSpc>
              <a:spcBef>
                <a:spcPts val="0"/>
              </a:spcBef>
              <a:spcAft>
                <a:spcPts val="0"/>
              </a:spcAft>
              <a:buClr>
                <a:srgbClr val="2F2F2F"/>
              </a:buClr>
              <a:buSzPts val="1400"/>
              <a:buFont typeface="Rokkitt"/>
              <a:buNone/>
              <a:defRPr>
                <a:solidFill>
                  <a:srgbClr val="2F2F2F"/>
                </a:solidFill>
                <a:latin typeface="Rokkitt"/>
                <a:ea typeface="Rokkitt"/>
                <a:cs typeface="Rokkitt"/>
                <a:sym typeface="Rokkitt"/>
              </a:defRPr>
            </a:lvl7pPr>
            <a:lvl8pPr lvl="7" algn="ctr">
              <a:lnSpc>
                <a:spcPct val="100000"/>
              </a:lnSpc>
              <a:spcBef>
                <a:spcPts val="0"/>
              </a:spcBef>
              <a:spcAft>
                <a:spcPts val="0"/>
              </a:spcAft>
              <a:buClr>
                <a:srgbClr val="2F2F2F"/>
              </a:buClr>
              <a:buSzPts val="1400"/>
              <a:buFont typeface="Rokkitt"/>
              <a:buNone/>
              <a:defRPr>
                <a:solidFill>
                  <a:srgbClr val="2F2F2F"/>
                </a:solidFill>
                <a:latin typeface="Rokkitt"/>
                <a:ea typeface="Rokkitt"/>
                <a:cs typeface="Rokkitt"/>
                <a:sym typeface="Rokkitt"/>
              </a:defRPr>
            </a:lvl8pPr>
            <a:lvl9pPr lvl="8" algn="ctr">
              <a:lnSpc>
                <a:spcPct val="100000"/>
              </a:lnSpc>
              <a:spcBef>
                <a:spcPts val="0"/>
              </a:spcBef>
              <a:spcAft>
                <a:spcPts val="0"/>
              </a:spcAft>
              <a:buClr>
                <a:srgbClr val="2F2F2F"/>
              </a:buClr>
              <a:buSzPts val="1400"/>
              <a:buFont typeface="Rokkitt"/>
              <a:buNone/>
              <a:defRPr>
                <a:solidFill>
                  <a:srgbClr val="2F2F2F"/>
                </a:solidFill>
                <a:latin typeface="Rokkitt"/>
                <a:ea typeface="Rokkitt"/>
                <a:cs typeface="Rokkitt"/>
                <a:sym typeface="Rokkit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00"/>
        <p:cNvGrpSpPr/>
        <p:nvPr/>
      </p:nvGrpSpPr>
      <p:grpSpPr>
        <a:xfrm>
          <a:off x="0" y="0"/>
          <a:ext cx="0" cy="0"/>
          <a:chOff x="0" y="0"/>
          <a:chExt cx="0" cy="0"/>
        </a:xfrm>
      </p:grpSpPr>
      <p:sp>
        <p:nvSpPr>
          <p:cNvPr id="101" name="Google Shape;101;p56"/>
          <p:cNvSpPr txBox="1">
            <a:spLocks noGrp="1"/>
          </p:cNvSpPr>
          <p:nvPr>
            <p:ph type="title"/>
          </p:nvPr>
        </p:nvSpPr>
        <p:spPr>
          <a:xfrm>
            <a:off x="1388100" y="450150"/>
            <a:ext cx="6367800" cy="409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2F2F2F"/>
              </a:buClr>
              <a:buSzPts val="4800"/>
              <a:buNone/>
              <a:defRPr sz="4800">
                <a:solidFill>
                  <a:srgbClr val="F3F3F3"/>
                </a:solidFill>
              </a:defRPr>
            </a:lvl1pPr>
            <a:lvl2pPr lvl="1" algn="l">
              <a:lnSpc>
                <a:spcPct val="100000"/>
              </a:lnSpc>
              <a:spcBef>
                <a:spcPts val="0"/>
              </a:spcBef>
              <a:spcAft>
                <a:spcPts val="0"/>
              </a:spcAft>
              <a:buClr>
                <a:srgbClr val="2F2F2F"/>
              </a:buClr>
              <a:buSzPts val="4800"/>
              <a:buNone/>
              <a:defRPr sz="4800">
                <a:solidFill>
                  <a:srgbClr val="2F2F2F"/>
                </a:solidFill>
              </a:defRPr>
            </a:lvl2pPr>
            <a:lvl3pPr lvl="2" algn="l">
              <a:lnSpc>
                <a:spcPct val="100000"/>
              </a:lnSpc>
              <a:spcBef>
                <a:spcPts val="0"/>
              </a:spcBef>
              <a:spcAft>
                <a:spcPts val="0"/>
              </a:spcAft>
              <a:buClr>
                <a:srgbClr val="2F2F2F"/>
              </a:buClr>
              <a:buSzPts val="4800"/>
              <a:buNone/>
              <a:defRPr sz="4800">
                <a:solidFill>
                  <a:srgbClr val="2F2F2F"/>
                </a:solidFill>
              </a:defRPr>
            </a:lvl3pPr>
            <a:lvl4pPr lvl="3" algn="l">
              <a:lnSpc>
                <a:spcPct val="100000"/>
              </a:lnSpc>
              <a:spcBef>
                <a:spcPts val="0"/>
              </a:spcBef>
              <a:spcAft>
                <a:spcPts val="0"/>
              </a:spcAft>
              <a:buClr>
                <a:srgbClr val="2F2F2F"/>
              </a:buClr>
              <a:buSzPts val="4800"/>
              <a:buNone/>
              <a:defRPr sz="4800">
                <a:solidFill>
                  <a:srgbClr val="2F2F2F"/>
                </a:solidFill>
              </a:defRPr>
            </a:lvl4pPr>
            <a:lvl5pPr lvl="4" algn="l">
              <a:lnSpc>
                <a:spcPct val="100000"/>
              </a:lnSpc>
              <a:spcBef>
                <a:spcPts val="0"/>
              </a:spcBef>
              <a:spcAft>
                <a:spcPts val="0"/>
              </a:spcAft>
              <a:buClr>
                <a:srgbClr val="2F2F2F"/>
              </a:buClr>
              <a:buSzPts val="4800"/>
              <a:buNone/>
              <a:defRPr sz="4800">
                <a:solidFill>
                  <a:srgbClr val="2F2F2F"/>
                </a:solidFill>
              </a:defRPr>
            </a:lvl5pPr>
            <a:lvl6pPr lvl="5" algn="l">
              <a:lnSpc>
                <a:spcPct val="100000"/>
              </a:lnSpc>
              <a:spcBef>
                <a:spcPts val="0"/>
              </a:spcBef>
              <a:spcAft>
                <a:spcPts val="0"/>
              </a:spcAft>
              <a:buClr>
                <a:srgbClr val="2F2F2F"/>
              </a:buClr>
              <a:buSzPts val="4800"/>
              <a:buNone/>
              <a:defRPr sz="4800">
                <a:solidFill>
                  <a:srgbClr val="2F2F2F"/>
                </a:solidFill>
              </a:defRPr>
            </a:lvl6pPr>
            <a:lvl7pPr lvl="6" algn="l">
              <a:lnSpc>
                <a:spcPct val="100000"/>
              </a:lnSpc>
              <a:spcBef>
                <a:spcPts val="0"/>
              </a:spcBef>
              <a:spcAft>
                <a:spcPts val="0"/>
              </a:spcAft>
              <a:buClr>
                <a:srgbClr val="2F2F2F"/>
              </a:buClr>
              <a:buSzPts val="4800"/>
              <a:buNone/>
              <a:defRPr sz="4800">
                <a:solidFill>
                  <a:srgbClr val="2F2F2F"/>
                </a:solidFill>
              </a:defRPr>
            </a:lvl7pPr>
            <a:lvl8pPr lvl="7" algn="l">
              <a:lnSpc>
                <a:spcPct val="100000"/>
              </a:lnSpc>
              <a:spcBef>
                <a:spcPts val="0"/>
              </a:spcBef>
              <a:spcAft>
                <a:spcPts val="0"/>
              </a:spcAft>
              <a:buClr>
                <a:srgbClr val="2F2F2F"/>
              </a:buClr>
              <a:buSzPts val="4800"/>
              <a:buNone/>
              <a:defRPr sz="4800">
                <a:solidFill>
                  <a:srgbClr val="2F2F2F"/>
                </a:solidFill>
              </a:defRPr>
            </a:lvl8pPr>
            <a:lvl9pPr lvl="8" algn="l">
              <a:lnSpc>
                <a:spcPct val="100000"/>
              </a:lnSpc>
              <a:spcBef>
                <a:spcPts val="0"/>
              </a:spcBef>
              <a:spcAft>
                <a:spcPts val="0"/>
              </a:spcAft>
              <a:buClr>
                <a:srgbClr val="2F2F2F"/>
              </a:buClr>
              <a:buSzPts val="4800"/>
              <a:buNone/>
              <a:defRPr sz="4800">
                <a:solidFill>
                  <a:srgbClr val="2F2F2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F3F3F3"/>
        </a:solidFill>
        <a:effectLst/>
      </p:bgPr>
    </p:bg>
    <p:spTree>
      <p:nvGrpSpPr>
        <p:cNvPr id="1" name="Shape 102"/>
        <p:cNvGrpSpPr/>
        <p:nvPr/>
      </p:nvGrpSpPr>
      <p:grpSpPr>
        <a:xfrm>
          <a:off x="0" y="0"/>
          <a:ext cx="0" cy="0"/>
          <a:chOff x="0" y="0"/>
          <a:chExt cx="0" cy="0"/>
        </a:xfrm>
      </p:grpSpPr>
      <p:sp>
        <p:nvSpPr>
          <p:cNvPr id="103" name="Google Shape;103;p57"/>
          <p:cNvSpPr txBox="1">
            <a:spLocks noGrp="1"/>
          </p:cNvSpPr>
          <p:nvPr>
            <p:ph type="title" hasCustomPrompt="1"/>
          </p:nvPr>
        </p:nvSpPr>
        <p:spPr>
          <a:xfrm>
            <a:off x="720000" y="2096500"/>
            <a:ext cx="7704000" cy="115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9600"/>
              <a:buNone/>
              <a:defRPr sz="7200">
                <a:solidFill>
                  <a:schemeClr val="lt1"/>
                </a:solidFill>
              </a:defRPr>
            </a:lvl1pPr>
            <a:lvl2pPr lvl="1" algn="ctr">
              <a:lnSpc>
                <a:spcPct val="100000"/>
              </a:lnSpc>
              <a:spcBef>
                <a:spcPts val="0"/>
              </a:spcBef>
              <a:spcAft>
                <a:spcPts val="0"/>
              </a:spcAft>
              <a:buClr>
                <a:srgbClr val="2F2F2F"/>
              </a:buClr>
              <a:buSzPts val="9600"/>
              <a:buNone/>
              <a:defRPr sz="9600">
                <a:solidFill>
                  <a:srgbClr val="2F2F2F"/>
                </a:solidFill>
              </a:defRPr>
            </a:lvl2pPr>
            <a:lvl3pPr lvl="2" algn="ctr">
              <a:lnSpc>
                <a:spcPct val="100000"/>
              </a:lnSpc>
              <a:spcBef>
                <a:spcPts val="0"/>
              </a:spcBef>
              <a:spcAft>
                <a:spcPts val="0"/>
              </a:spcAft>
              <a:buClr>
                <a:srgbClr val="2F2F2F"/>
              </a:buClr>
              <a:buSzPts val="9600"/>
              <a:buNone/>
              <a:defRPr sz="9600">
                <a:solidFill>
                  <a:srgbClr val="2F2F2F"/>
                </a:solidFill>
              </a:defRPr>
            </a:lvl3pPr>
            <a:lvl4pPr lvl="3" algn="ctr">
              <a:lnSpc>
                <a:spcPct val="100000"/>
              </a:lnSpc>
              <a:spcBef>
                <a:spcPts val="0"/>
              </a:spcBef>
              <a:spcAft>
                <a:spcPts val="0"/>
              </a:spcAft>
              <a:buClr>
                <a:srgbClr val="2F2F2F"/>
              </a:buClr>
              <a:buSzPts val="9600"/>
              <a:buNone/>
              <a:defRPr sz="9600">
                <a:solidFill>
                  <a:srgbClr val="2F2F2F"/>
                </a:solidFill>
              </a:defRPr>
            </a:lvl4pPr>
            <a:lvl5pPr lvl="4" algn="ctr">
              <a:lnSpc>
                <a:spcPct val="100000"/>
              </a:lnSpc>
              <a:spcBef>
                <a:spcPts val="0"/>
              </a:spcBef>
              <a:spcAft>
                <a:spcPts val="0"/>
              </a:spcAft>
              <a:buClr>
                <a:srgbClr val="2F2F2F"/>
              </a:buClr>
              <a:buSzPts val="9600"/>
              <a:buNone/>
              <a:defRPr sz="9600">
                <a:solidFill>
                  <a:srgbClr val="2F2F2F"/>
                </a:solidFill>
              </a:defRPr>
            </a:lvl5pPr>
            <a:lvl6pPr lvl="5" algn="ctr">
              <a:lnSpc>
                <a:spcPct val="100000"/>
              </a:lnSpc>
              <a:spcBef>
                <a:spcPts val="0"/>
              </a:spcBef>
              <a:spcAft>
                <a:spcPts val="0"/>
              </a:spcAft>
              <a:buClr>
                <a:srgbClr val="2F2F2F"/>
              </a:buClr>
              <a:buSzPts val="9600"/>
              <a:buNone/>
              <a:defRPr sz="9600">
                <a:solidFill>
                  <a:srgbClr val="2F2F2F"/>
                </a:solidFill>
              </a:defRPr>
            </a:lvl6pPr>
            <a:lvl7pPr lvl="6" algn="ctr">
              <a:lnSpc>
                <a:spcPct val="100000"/>
              </a:lnSpc>
              <a:spcBef>
                <a:spcPts val="0"/>
              </a:spcBef>
              <a:spcAft>
                <a:spcPts val="0"/>
              </a:spcAft>
              <a:buClr>
                <a:srgbClr val="2F2F2F"/>
              </a:buClr>
              <a:buSzPts val="9600"/>
              <a:buNone/>
              <a:defRPr sz="9600">
                <a:solidFill>
                  <a:srgbClr val="2F2F2F"/>
                </a:solidFill>
              </a:defRPr>
            </a:lvl7pPr>
            <a:lvl8pPr lvl="7" algn="ctr">
              <a:lnSpc>
                <a:spcPct val="100000"/>
              </a:lnSpc>
              <a:spcBef>
                <a:spcPts val="0"/>
              </a:spcBef>
              <a:spcAft>
                <a:spcPts val="0"/>
              </a:spcAft>
              <a:buClr>
                <a:srgbClr val="2F2F2F"/>
              </a:buClr>
              <a:buSzPts val="9600"/>
              <a:buNone/>
              <a:defRPr sz="9600">
                <a:solidFill>
                  <a:srgbClr val="2F2F2F"/>
                </a:solidFill>
              </a:defRPr>
            </a:lvl8pPr>
            <a:lvl9pPr lvl="8" algn="ctr">
              <a:lnSpc>
                <a:spcPct val="100000"/>
              </a:lnSpc>
              <a:spcBef>
                <a:spcPts val="0"/>
              </a:spcBef>
              <a:spcAft>
                <a:spcPts val="0"/>
              </a:spcAft>
              <a:buClr>
                <a:srgbClr val="2F2F2F"/>
              </a:buClr>
              <a:buSzPts val="9600"/>
              <a:buNone/>
              <a:defRPr sz="9600">
                <a:solidFill>
                  <a:srgbClr val="2F2F2F"/>
                </a:solidFill>
              </a:defRPr>
            </a:lvl9pPr>
          </a:lstStyle>
          <a:p>
            <a:r>
              <a:t>xx%</a:t>
            </a:r>
          </a:p>
        </p:txBody>
      </p:sp>
      <p:sp>
        <p:nvSpPr>
          <p:cNvPr id="104" name="Google Shape;104;p57"/>
          <p:cNvSpPr txBox="1">
            <a:spLocks noGrp="1"/>
          </p:cNvSpPr>
          <p:nvPr>
            <p:ph type="body" idx="1"/>
          </p:nvPr>
        </p:nvSpPr>
        <p:spPr>
          <a:xfrm>
            <a:off x="720000" y="3169975"/>
            <a:ext cx="7704000" cy="4773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2F2F2F"/>
              </a:buClr>
              <a:buSzPts val="1800"/>
              <a:buChar char="●"/>
              <a:defRPr sz="1400">
                <a:solidFill>
                  <a:srgbClr val="1E1E1E"/>
                </a:solidFill>
              </a:defRPr>
            </a:lvl1pPr>
            <a:lvl2pPr marL="914400" lvl="1" indent="-317500" algn="ctr">
              <a:lnSpc>
                <a:spcPct val="115000"/>
              </a:lnSpc>
              <a:spcBef>
                <a:spcPts val="1600"/>
              </a:spcBef>
              <a:spcAft>
                <a:spcPts val="0"/>
              </a:spcAft>
              <a:buClr>
                <a:srgbClr val="2F2F2F"/>
              </a:buClr>
              <a:buSzPts val="1400"/>
              <a:buChar char="○"/>
              <a:defRPr>
                <a:solidFill>
                  <a:srgbClr val="2F2F2F"/>
                </a:solidFill>
              </a:defRPr>
            </a:lvl2pPr>
            <a:lvl3pPr marL="1371600" lvl="2" indent="-317500" algn="ctr">
              <a:lnSpc>
                <a:spcPct val="115000"/>
              </a:lnSpc>
              <a:spcBef>
                <a:spcPts val="1600"/>
              </a:spcBef>
              <a:spcAft>
                <a:spcPts val="0"/>
              </a:spcAft>
              <a:buClr>
                <a:srgbClr val="2F2F2F"/>
              </a:buClr>
              <a:buSzPts val="1400"/>
              <a:buChar char="■"/>
              <a:defRPr>
                <a:solidFill>
                  <a:srgbClr val="2F2F2F"/>
                </a:solidFill>
              </a:defRPr>
            </a:lvl3pPr>
            <a:lvl4pPr marL="1828800" lvl="3" indent="-317500" algn="ctr">
              <a:lnSpc>
                <a:spcPct val="115000"/>
              </a:lnSpc>
              <a:spcBef>
                <a:spcPts val="1600"/>
              </a:spcBef>
              <a:spcAft>
                <a:spcPts val="0"/>
              </a:spcAft>
              <a:buClr>
                <a:srgbClr val="2F2F2F"/>
              </a:buClr>
              <a:buSzPts val="1400"/>
              <a:buChar char="●"/>
              <a:defRPr>
                <a:solidFill>
                  <a:srgbClr val="2F2F2F"/>
                </a:solidFill>
              </a:defRPr>
            </a:lvl4pPr>
            <a:lvl5pPr marL="2286000" lvl="4" indent="-317500" algn="ctr">
              <a:lnSpc>
                <a:spcPct val="115000"/>
              </a:lnSpc>
              <a:spcBef>
                <a:spcPts val="1600"/>
              </a:spcBef>
              <a:spcAft>
                <a:spcPts val="0"/>
              </a:spcAft>
              <a:buClr>
                <a:srgbClr val="2F2F2F"/>
              </a:buClr>
              <a:buSzPts val="1400"/>
              <a:buChar char="○"/>
              <a:defRPr>
                <a:solidFill>
                  <a:srgbClr val="2F2F2F"/>
                </a:solidFill>
              </a:defRPr>
            </a:lvl5pPr>
            <a:lvl6pPr marL="2743200" lvl="5" indent="-317500" algn="ctr">
              <a:lnSpc>
                <a:spcPct val="115000"/>
              </a:lnSpc>
              <a:spcBef>
                <a:spcPts val="1600"/>
              </a:spcBef>
              <a:spcAft>
                <a:spcPts val="0"/>
              </a:spcAft>
              <a:buClr>
                <a:srgbClr val="2F2F2F"/>
              </a:buClr>
              <a:buSzPts val="1400"/>
              <a:buChar char="■"/>
              <a:defRPr>
                <a:solidFill>
                  <a:srgbClr val="2F2F2F"/>
                </a:solidFill>
              </a:defRPr>
            </a:lvl6pPr>
            <a:lvl7pPr marL="3200400" lvl="6" indent="-317500" algn="ctr">
              <a:lnSpc>
                <a:spcPct val="115000"/>
              </a:lnSpc>
              <a:spcBef>
                <a:spcPts val="1600"/>
              </a:spcBef>
              <a:spcAft>
                <a:spcPts val="0"/>
              </a:spcAft>
              <a:buClr>
                <a:srgbClr val="2F2F2F"/>
              </a:buClr>
              <a:buSzPts val="1400"/>
              <a:buChar char="●"/>
              <a:defRPr>
                <a:solidFill>
                  <a:srgbClr val="2F2F2F"/>
                </a:solidFill>
              </a:defRPr>
            </a:lvl7pPr>
            <a:lvl8pPr marL="3657600" lvl="7" indent="-317500" algn="ctr">
              <a:lnSpc>
                <a:spcPct val="115000"/>
              </a:lnSpc>
              <a:spcBef>
                <a:spcPts val="1600"/>
              </a:spcBef>
              <a:spcAft>
                <a:spcPts val="0"/>
              </a:spcAft>
              <a:buClr>
                <a:srgbClr val="2F2F2F"/>
              </a:buClr>
              <a:buSzPts val="1400"/>
              <a:buChar char="○"/>
              <a:defRPr>
                <a:solidFill>
                  <a:srgbClr val="2F2F2F"/>
                </a:solidFill>
              </a:defRPr>
            </a:lvl8pPr>
            <a:lvl9pPr marL="4114800" lvl="8" indent="-317500" algn="ctr">
              <a:lnSpc>
                <a:spcPct val="115000"/>
              </a:lnSpc>
              <a:spcBef>
                <a:spcPts val="1600"/>
              </a:spcBef>
              <a:spcAft>
                <a:spcPts val="1600"/>
              </a:spcAft>
              <a:buClr>
                <a:srgbClr val="2F2F2F"/>
              </a:buClr>
              <a:buSzPts val="1400"/>
              <a:buChar char="■"/>
              <a:defRPr>
                <a:solidFill>
                  <a:srgbClr val="2F2F2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6">
    <p:bg>
      <p:bgPr>
        <a:solidFill>
          <a:schemeClr val="lt2"/>
        </a:solidFill>
        <a:effectLst/>
      </p:bgPr>
    </p:bg>
    <p:spTree>
      <p:nvGrpSpPr>
        <p:cNvPr id="1" name="Shape 112"/>
        <p:cNvGrpSpPr/>
        <p:nvPr/>
      </p:nvGrpSpPr>
      <p:grpSpPr>
        <a:xfrm>
          <a:off x="0" y="0"/>
          <a:ext cx="0" cy="0"/>
          <a:chOff x="0" y="0"/>
          <a:chExt cx="0" cy="0"/>
        </a:xfrm>
      </p:grpSpPr>
      <p:sp>
        <p:nvSpPr>
          <p:cNvPr id="113" name="Google Shape;113;p59"/>
          <p:cNvSpPr txBox="1">
            <a:spLocks noGrp="1"/>
          </p:cNvSpPr>
          <p:nvPr>
            <p:ph type="ctrTitle"/>
          </p:nvPr>
        </p:nvSpPr>
        <p:spPr>
          <a:xfrm>
            <a:off x="994565" y="896525"/>
            <a:ext cx="3749100" cy="946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3000"/>
              <a:buNone/>
              <a:defRPr sz="4800">
                <a:solidFill>
                  <a:schemeClr val="dk1"/>
                </a:solidFill>
              </a:defRPr>
            </a:lvl1pPr>
            <a:lvl2pPr lvl="1" algn="r">
              <a:lnSpc>
                <a:spcPct val="100000"/>
              </a:lnSpc>
              <a:spcBef>
                <a:spcPts val="0"/>
              </a:spcBef>
              <a:spcAft>
                <a:spcPts val="0"/>
              </a:spcAft>
              <a:buClr>
                <a:schemeClr val="dk1"/>
              </a:buClr>
              <a:buSzPts val="3000"/>
              <a:buNone/>
              <a:defRPr sz="3000">
                <a:solidFill>
                  <a:schemeClr val="dk1"/>
                </a:solidFill>
              </a:defRPr>
            </a:lvl2pPr>
            <a:lvl3pPr lvl="2" algn="r">
              <a:lnSpc>
                <a:spcPct val="100000"/>
              </a:lnSpc>
              <a:spcBef>
                <a:spcPts val="0"/>
              </a:spcBef>
              <a:spcAft>
                <a:spcPts val="0"/>
              </a:spcAft>
              <a:buClr>
                <a:schemeClr val="dk1"/>
              </a:buClr>
              <a:buSzPts val="3000"/>
              <a:buNone/>
              <a:defRPr sz="3000">
                <a:solidFill>
                  <a:schemeClr val="dk1"/>
                </a:solidFill>
              </a:defRPr>
            </a:lvl3pPr>
            <a:lvl4pPr lvl="3" algn="r">
              <a:lnSpc>
                <a:spcPct val="100000"/>
              </a:lnSpc>
              <a:spcBef>
                <a:spcPts val="0"/>
              </a:spcBef>
              <a:spcAft>
                <a:spcPts val="0"/>
              </a:spcAft>
              <a:buClr>
                <a:schemeClr val="dk1"/>
              </a:buClr>
              <a:buSzPts val="3000"/>
              <a:buNone/>
              <a:defRPr sz="3000">
                <a:solidFill>
                  <a:schemeClr val="dk1"/>
                </a:solidFill>
              </a:defRPr>
            </a:lvl4pPr>
            <a:lvl5pPr lvl="4" algn="r">
              <a:lnSpc>
                <a:spcPct val="100000"/>
              </a:lnSpc>
              <a:spcBef>
                <a:spcPts val="0"/>
              </a:spcBef>
              <a:spcAft>
                <a:spcPts val="0"/>
              </a:spcAft>
              <a:buClr>
                <a:schemeClr val="dk1"/>
              </a:buClr>
              <a:buSzPts val="3000"/>
              <a:buNone/>
              <a:defRPr sz="3000">
                <a:solidFill>
                  <a:schemeClr val="dk1"/>
                </a:solidFill>
              </a:defRPr>
            </a:lvl5pPr>
            <a:lvl6pPr lvl="5" algn="r">
              <a:lnSpc>
                <a:spcPct val="100000"/>
              </a:lnSpc>
              <a:spcBef>
                <a:spcPts val="0"/>
              </a:spcBef>
              <a:spcAft>
                <a:spcPts val="0"/>
              </a:spcAft>
              <a:buClr>
                <a:schemeClr val="dk1"/>
              </a:buClr>
              <a:buSzPts val="3000"/>
              <a:buNone/>
              <a:defRPr sz="3000">
                <a:solidFill>
                  <a:schemeClr val="dk1"/>
                </a:solidFill>
              </a:defRPr>
            </a:lvl6pPr>
            <a:lvl7pPr lvl="6" algn="r">
              <a:lnSpc>
                <a:spcPct val="100000"/>
              </a:lnSpc>
              <a:spcBef>
                <a:spcPts val="0"/>
              </a:spcBef>
              <a:spcAft>
                <a:spcPts val="0"/>
              </a:spcAft>
              <a:buClr>
                <a:schemeClr val="dk1"/>
              </a:buClr>
              <a:buSzPts val="3000"/>
              <a:buNone/>
              <a:defRPr sz="3000">
                <a:solidFill>
                  <a:schemeClr val="dk1"/>
                </a:solidFill>
              </a:defRPr>
            </a:lvl7pPr>
            <a:lvl8pPr lvl="7" algn="r">
              <a:lnSpc>
                <a:spcPct val="100000"/>
              </a:lnSpc>
              <a:spcBef>
                <a:spcPts val="0"/>
              </a:spcBef>
              <a:spcAft>
                <a:spcPts val="0"/>
              </a:spcAft>
              <a:buClr>
                <a:schemeClr val="dk1"/>
              </a:buClr>
              <a:buSzPts val="3000"/>
              <a:buNone/>
              <a:defRPr sz="3000">
                <a:solidFill>
                  <a:schemeClr val="dk1"/>
                </a:solidFill>
              </a:defRPr>
            </a:lvl8pPr>
            <a:lvl9pPr lvl="8" algn="r">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114" name="Google Shape;114;p59"/>
          <p:cNvSpPr txBox="1">
            <a:spLocks noGrp="1"/>
          </p:cNvSpPr>
          <p:nvPr>
            <p:ph type="subTitle" idx="1"/>
          </p:nvPr>
        </p:nvSpPr>
        <p:spPr>
          <a:xfrm>
            <a:off x="994565" y="2110795"/>
            <a:ext cx="27972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000"/>
              <a:buNone/>
              <a:defRPr sz="11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15" name="Google Shape;115;p59"/>
          <p:cNvSpPr txBox="1"/>
          <p:nvPr/>
        </p:nvSpPr>
        <p:spPr>
          <a:xfrm>
            <a:off x="990050" y="3948475"/>
            <a:ext cx="2797200" cy="474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300"/>
              </a:spcBef>
              <a:spcAft>
                <a:spcPts val="0"/>
              </a:spcAft>
              <a:buClr>
                <a:srgbClr val="000000"/>
              </a:buClr>
              <a:buSzPts val="1000"/>
              <a:buFont typeface="Arial"/>
              <a:buNone/>
            </a:pPr>
            <a:r>
              <a:rPr lang="en" sz="1000" b="0" i="0" u="none" strike="noStrike" cap="none">
                <a:solidFill>
                  <a:schemeClr val="dk1"/>
                </a:solidFill>
                <a:latin typeface="Rokkitt"/>
                <a:ea typeface="Rokkitt"/>
                <a:cs typeface="Rokkitt"/>
                <a:sym typeface="Rokkitt"/>
              </a:rPr>
              <a:t>CREDITS: This presentation template was created by </a:t>
            </a:r>
            <a:r>
              <a:rPr lang="en" sz="1000" b="0" i="0" u="none" strike="noStrike" cap="none">
                <a:solidFill>
                  <a:schemeClr val="dk1"/>
                </a:solidFill>
                <a:uFill>
                  <a:noFill/>
                </a:uFill>
                <a:latin typeface="Rokkitt"/>
                <a:ea typeface="Rokkitt"/>
                <a:cs typeface="Rokkitt"/>
                <a:sym typeface="Rokkitt"/>
                <a:hlinkClick r:id="rId2"/>
              </a:rPr>
              <a:t>Slidesgo</a:t>
            </a:r>
            <a:r>
              <a:rPr lang="en" sz="1000" b="0" i="0" u="none" strike="noStrike" cap="none">
                <a:solidFill>
                  <a:schemeClr val="dk1"/>
                </a:solidFill>
                <a:latin typeface="Rokkitt"/>
                <a:ea typeface="Rokkitt"/>
                <a:cs typeface="Rokkitt"/>
                <a:sym typeface="Rokkitt"/>
              </a:rPr>
              <a:t>, including icons by </a:t>
            </a:r>
            <a:r>
              <a:rPr lang="en" sz="1000" b="0" i="0" u="none" strike="noStrike" cap="none">
                <a:solidFill>
                  <a:schemeClr val="dk1"/>
                </a:solidFill>
                <a:uFill>
                  <a:noFill/>
                </a:uFill>
                <a:latin typeface="Rokkitt"/>
                <a:ea typeface="Rokkitt"/>
                <a:cs typeface="Rokkitt"/>
                <a:sym typeface="Rokkitt"/>
                <a:hlinkClick r:id="rId3"/>
              </a:rPr>
              <a:t>Flaticon</a:t>
            </a:r>
            <a:r>
              <a:rPr lang="en" sz="1000" b="0" i="0" u="none" strike="noStrike" cap="none">
                <a:solidFill>
                  <a:schemeClr val="dk1"/>
                </a:solidFill>
                <a:latin typeface="Rokkitt"/>
                <a:ea typeface="Rokkitt"/>
                <a:cs typeface="Rokkitt"/>
                <a:sym typeface="Rokkitt"/>
              </a:rPr>
              <a:t>, and infographics &amp; images by </a:t>
            </a:r>
            <a:r>
              <a:rPr lang="en" sz="1000" b="0" i="0" u="none" strike="noStrike" cap="none">
                <a:solidFill>
                  <a:schemeClr val="dk1"/>
                </a:solidFill>
                <a:uFill>
                  <a:noFill/>
                </a:uFill>
                <a:latin typeface="Rokkitt"/>
                <a:ea typeface="Rokkitt"/>
                <a:cs typeface="Rokkitt"/>
                <a:sym typeface="Rokkitt"/>
                <a:hlinkClick r:id="rId4"/>
              </a:rPr>
              <a:t>Freepik</a:t>
            </a:r>
            <a:r>
              <a:rPr lang="en" sz="1000" b="0" i="0" u="none" strike="noStrike" cap="none">
                <a:solidFill>
                  <a:schemeClr val="dk1"/>
                </a:solidFill>
                <a:latin typeface="Rokkitt"/>
                <a:ea typeface="Rokkitt"/>
                <a:cs typeface="Rokkitt"/>
                <a:sym typeface="Rokkitt"/>
              </a:rPr>
              <a:t>. </a:t>
            </a:r>
            <a:endParaRPr sz="1000" b="0" i="0" u="none" strike="noStrike" cap="none">
              <a:solidFill>
                <a:schemeClr val="dk1"/>
              </a:solidFill>
              <a:latin typeface="Rokkitt"/>
              <a:ea typeface="Rokkitt"/>
              <a:cs typeface="Rokkitt"/>
              <a:sym typeface="Rokkit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Rokkitt"/>
              <a:ea typeface="Rokkitt"/>
              <a:cs typeface="Rokkitt"/>
              <a:sym typeface="Rokkit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rgbClr val="F3F3F3"/>
        </a:solid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CUSTOM">
    <p:bg>
      <p:bgPr>
        <a:solidFill>
          <a:srgbClr val="F3F3F3"/>
        </a:solidFill>
        <a:effectLst/>
      </p:bgPr>
    </p:bg>
    <p:spTree>
      <p:nvGrpSpPr>
        <p:cNvPr id="1" name="Shape 11"/>
        <p:cNvGrpSpPr/>
        <p:nvPr/>
      </p:nvGrpSpPr>
      <p:grpSpPr>
        <a:xfrm>
          <a:off x="0" y="0"/>
          <a:ext cx="0" cy="0"/>
          <a:chOff x="0" y="0"/>
          <a:chExt cx="0" cy="0"/>
        </a:xfrm>
      </p:grpSpPr>
      <p:sp>
        <p:nvSpPr>
          <p:cNvPr id="12" name="Google Shape;12;p44"/>
          <p:cNvSpPr txBox="1">
            <a:spLocks noGrp="1"/>
          </p:cNvSpPr>
          <p:nvPr>
            <p:ph type="ctrTitle"/>
          </p:nvPr>
        </p:nvSpPr>
        <p:spPr>
          <a:xfrm flipH="1">
            <a:off x="6420225" y="359203"/>
            <a:ext cx="2003700" cy="94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2400"/>
              <a:buNone/>
              <a:defRPr sz="2400">
                <a:solidFill>
                  <a:srgbClr val="2F2F2F"/>
                </a:solidFill>
              </a:defRPr>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13" name="Google Shape;13;p44"/>
          <p:cNvSpPr txBox="1">
            <a:spLocks noGrp="1"/>
          </p:cNvSpPr>
          <p:nvPr>
            <p:ph type="subTitle" idx="1"/>
          </p:nvPr>
        </p:nvSpPr>
        <p:spPr>
          <a:xfrm flipH="1">
            <a:off x="1221906" y="3209723"/>
            <a:ext cx="2576700" cy="1490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400">
                <a:solidFill>
                  <a:srgbClr val="2F2F2F"/>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 name="Google Shape;14;p44"/>
          <p:cNvSpPr txBox="1">
            <a:spLocks noGrp="1"/>
          </p:cNvSpPr>
          <p:nvPr>
            <p:ph type="subTitle" idx="2"/>
          </p:nvPr>
        </p:nvSpPr>
        <p:spPr>
          <a:xfrm flipH="1">
            <a:off x="1950606" y="2956386"/>
            <a:ext cx="1848000" cy="361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000000"/>
              </a:buClr>
              <a:buSzPts val="1000"/>
              <a:buFont typeface="Poppins SemiBold"/>
              <a:buNone/>
              <a:defRPr sz="2700" b="1">
                <a:solidFill>
                  <a:srgbClr val="2F2F2F"/>
                </a:solidFill>
                <a:latin typeface="Reem Kufi"/>
                <a:ea typeface="Reem Kufi"/>
                <a:cs typeface="Reem Kufi"/>
                <a:sym typeface="Reem Kufi"/>
              </a:defRPr>
            </a:lvl1pPr>
            <a:lvl2pPr lvl="1"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sp>
        <p:nvSpPr>
          <p:cNvPr id="15" name="Google Shape;15;p44"/>
          <p:cNvSpPr txBox="1">
            <a:spLocks noGrp="1"/>
          </p:cNvSpPr>
          <p:nvPr>
            <p:ph type="subTitle" idx="3"/>
          </p:nvPr>
        </p:nvSpPr>
        <p:spPr>
          <a:xfrm flipH="1">
            <a:off x="720000" y="886975"/>
            <a:ext cx="3085200" cy="1490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200">
                <a:solidFill>
                  <a:srgbClr val="2F2F2F"/>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 name="Google Shape;16;p44"/>
          <p:cNvSpPr txBox="1">
            <a:spLocks noGrp="1"/>
          </p:cNvSpPr>
          <p:nvPr>
            <p:ph type="subTitle" idx="4"/>
          </p:nvPr>
        </p:nvSpPr>
        <p:spPr>
          <a:xfrm flipH="1">
            <a:off x="1957200" y="633638"/>
            <a:ext cx="1848000" cy="361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000000"/>
              </a:buClr>
              <a:buSzPts val="1000"/>
              <a:buFont typeface="Poppins SemiBold"/>
              <a:buNone/>
              <a:defRPr b="1">
                <a:solidFill>
                  <a:srgbClr val="2F2F2F"/>
                </a:solidFill>
                <a:latin typeface="Reem Kufi"/>
                <a:ea typeface="Reem Kufi"/>
                <a:cs typeface="Reem Kufi"/>
                <a:sym typeface="Reem Kufi"/>
              </a:defRPr>
            </a:lvl1pPr>
            <a:lvl2pPr lvl="1"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cxnSp>
        <p:nvCxnSpPr>
          <p:cNvPr id="17" name="Google Shape;17;p44"/>
          <p:cNvCxnSpPr/>
          <p:nvPr/>
        </p:nvCxnSpPr>
        <p:spPr>
          <a:xfrm rot="10800000">
            <a:off x="6521779" y="405800"/>
            <a:ext cx="385800" cy="0"/>
          </a:xfrm>
          <a:prstGeom prst="straightConnector1">
            <a:avLst/>
          </a:prstGeom>
          <a:noFill/>
          <a:ln w="19050" cap="flat" cmpd="sng">
            <a:solidFill>
              <a:srgbClr val="2F2F2F"/>
            </a:solidFill>
            <a:prstDash val="solid"/>
            <a:round/>
            <a:headEnd type="none" w="sm" len="sm"/>
            <a:tailEnd type="none" w="sm" len="sm"/>
          </a:ln>
        </p:spPr>
      </p:cxnSp>
      <p:sp>
        <p:nvSpPr>
          <p:cNvPr id="18" name="Google Shape;18;p44"/>
          <p:cNvSpPr/>
          <p:nvPr/>
        </p:nvSpPr>
        <p:spPr>
          <a:xfrm flipH="1">
            <a:off x="6526875" y="1024598"/>
            <a:ext cx="892500" cy="2808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ur columns">
  <p:cSld name="CUSTOM_3">
    <p:bg>
      <p:bgPr>
        <a:solidFill>
          <a:srgbClr val="F3F3F3"/>
        </a:solidFill>
        <a:effectLst/>
      </p:bgPr>
    </p:bg>
    <p:spTree>
      <p:nvGrpSpPr>
        <p:cNvPr id="1" name="Shape 19"/>
        <p:cNvGrpSpPr/>
        <p:nvPr/>
      </p:nvGrpSpPr>
      <p:grpSpPr>
        <a:xfrm>
          <a:off x="0" y="0"/>
          <a:ext cx="0" cy="0"/>
          <a:chOff x="0" y="0"/>
          <a:chExt cx="0" cy="0"/>
        </a:xfrm>
      </p:grpSpPr>
      <p:sp>
        <p:nvSpPr>
          <p:cNvPr id="20" name="Google Shape;20;p45"/>
          <p:cNvSpPr txBox="1">
            <a:spLocks noGrp="1"/>
          </p:cNvSpPr>
          <p:nvPr>
            <p:ph type="ctrTitle"/>
          </p:nvPr>
        </p:nvSpPr>
        <p:spPr>
          <a:xfrm>
            <a:off x="992698" y="1990094"/>
            <a:ext cx="3177900" cy="37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200"/>
              <a:buNone/>
              <a:defRPr sz="1600">
                <a:solidFill>
                  <a:srgbClr val="2F2F2F"/>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21" name="Google Shape;21;p45"/>
          <p:cNvSpPr txBox="1">
            <a:spLocks noGrp="1"/>
          </p:cNvSpPr>
          <p:nvPr>
            <p:ph type="subTitle" idx="1"/>
          </p:nvPr>
        </p:nvSpPr>
        <p:spPr>
          <a:xfrm>
            <a:off x="992698" y="2221889"/>
            <a:ext cx="31779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200">
                <a:solidFill>
                  <a:srgbClr val="2F2F2F"/>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2" name="Google Shape;22;p45"/>
          <p:cNvSpPr txBox="1">
            <a:spLocks noGrp="1"/>
          </p:cNvSpPr>
          <p:nvPr>
            <p:ph type="ctrTitle" idx="2"/>
          </p:nvPr>
        </p:nvSpPr>
        <p:spPr>
          <a:xfrm>
            <a:off x="4973448" y="1990094"/>
            <a:ext cx="3177900" cy="37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200"/>
              <a:buNone/>
              <a:defRPr sz="1600">
                <a:solidFill>
                  <a:srgbClr val="2F2F2F"/>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23" name="Google Shape;23;p45"/>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5"/>
          <p:cNvSpPr txBox="1">
            <a:spLocks noGrp="1"/>
          </p:cNvSpPr>
          <p:nvPr>
            <p:ph type="subTitle" idx="3"/>
          </p:nvPr>
        </p:nvSpPr>
        <p:spPr>
          <a:xfrm>
            <a:off x="4973448" y="2219989"/>
            <a:ext cx="31779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200">
                <a:solidFill>
                  <a:srgbClr val="2F2F2F"/>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 name="Google Shape;25;p45"/>
          <p:cNvSpPr txBox="1">
            <a:spLocks noGrp="1"/>
          </p:cNvSpPr>
          <p:nvPr>
            <p:ph type="ctrTitle" idx="4"/>
          </p:nvPr>
        </p:nvSpPr>
        <p:spPr>
          <a:xfrm>
            <a:off x="992698" y="3577206"/>
            <a:ext cx="3177900" cy="37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200"/>
              <a:buNone/>
              <a:defRPr sz="1600">
                <a:solidFill>
                  <a:srgbClr val="2F2F2F"/>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26" name="Google Shape;26;p45"/>
          <p:cNvSpPr txBox="1">
            <a:spLocks noGrp="1"/>
          </p:cNvSpPr>
          <p:nvPr>
            <p:ph type="subTitle" idx="5"/>
          </p:nvPr>
        </p:nvSpPr>
        <p:spPr>
          <a:xfrm>
            <a:off x="992698" y="3846541"/>
            <a:ext cx="31779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200">
                <a:solidFill>
                  <a:srgbClr val="2F2F2F"/>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 name="Google Shape;27;p45"/>
          <p:cNvSpPr txBox="1">
            <a:spLocks noGrp="1"/>
          </p:cNvSpPr>
          <p:nvPr>
            <p:ph type="ctrTitle" idx="6"/>
          </p:nvPr>
        </p:nvSpPr>
        <p:spPr>
          <a:xfrm>
            <a:off x="4973448" y="3577206"/>
            <a:ext cx="3177900" cy="37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200"/>
              <a:buNone/>
              <a:defRPr sz="1600">
                <a:solidFill>
                  <a:srgbClr val="2F2F2F"/>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28" name="Google Shape;28;p45"/>
          <p:cNvSpPr txBox="1">
            <a:spLocks noGrp="1"/>
          </p:cNvSpPr>
          <p:nvPr>
            <p:ph type="subTitle" idx="7"/>
          </p:nvPr>
        </p:nvSpPr>
        <p:spPr>
          <a:xfrm>
            <a:off x="4973448" y="3848441"/>
            <a:ext cx="3177900" cy="57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200">
                <a:solidFill>
                  <a:srgbClr val="2F2F2F"/>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 name="Google Shape;29;p45"/>
          <p:cNvSpPr txBox="1">
            <a:spLocks noGrp="1"/>
          </p:cNvSpPr>
          <p:nvPr>
            <p:ph type="ctrTitle" idx="8"/>
          </p:nvPr>
        </p:nvSpPr>
        <p:spPr>
          <a:xfrm>
            <a:off x="720000" y="383872"/>
            <a:ext cx="20037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400"/>
              <a:buNone/>
              <a:defRPr sz="2400">
                <a:solidFill>
                  <a:srgbClr val="2F2F2F"/>
                </a:solidFill>
              </a:defRPr>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cxnSp>
        <p:nvCxnSpPr>
          <p:cNvPr id="30" name="Google Shape;30;p45"/>
          <p:cNvCxnSpPr/>
          <p:nvPr/>
        </p:nvCxnSpPr>
        <p:spPr>
          <a:xfrm>
            <a:off x="823197" y="418269"/>
            <a:ext cx="436200" cy="0"/>
          </a:xfrm>
          <a:prstGeom prst="straightConnector1">
            <a:avLst/>
          </a:prstGeom>
          <a:noFill/>
          <a:ln w="19050" cap="flat" cmpd="sng">
            <a:solidFill>
              <a:srgbClr val="2F2F2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F3F3F3"/>
        </a:solidFill>
        <a:effectLst/>
      </p:bgPr>
    </p:bg>
    <p:spTree>
      <p:nvGrpSpPr>
        <p:cNvPr id="1" name="Shape 31"/>
        <p:cNvGrpSpPr/>
        <p:nvPr/>
      </p:nvGrpSpPr>
      <p:grpSpPr>
        <a:xfrm>
          <a:off x="0" y="0"/>
          <a:ext cx="0" cy="0"/>
          <a:chOff x="0" y="0"/>
          <a:chExt cx="0" cy="0"/>
        </a:xfrm>
      </p:grpSpPr>
      <p:sp>
        <p:nvSpPr>
          <p:cNvPr id="32" name="Google Shape;32;p46"/>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6"/>
          <p:cNvSpPr txBox="1">
            <a:spLocks noGrp="1"/>
          </p:cNvSpPr>
          <p:nvPr>
            <p:ph type="ctrTitle"/>
          </p:nvPr>
        </p:nvSpPr>
        <p:spPr>
          <a:xfrm>
            <a:off x="720000" y="383872"/>
            <a:ext cx="20037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400"/>
              <a:buNone/>
              <a:defRPr sz="2400">
                <a:solidFill>
                  <a:srgbClr val="2F2F2F"/>
                </a:solidFill>
              </a:defRPr>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cxnSp>
        <p:nvCxnSpPr>
          <p:cNvPr id="34" name="Google Shape;34;p46"/>
          <p:cNvCxnSpPr/>
          <p:nvPr/>
        </p:nvCxnSpPr>
        <p:spPr>
          <a:xfrm>
            <a:off x="823197" y="418269"/>
            <a:ext cx="436200" cy="0"/>
          </a:xfrm>
          <a:prstGeom prst="straightConnector1">
            <a:avLst/>
          </a:prstGeom>
          <a:noFill/>
          <a:ln w="19050" cap="flat" cmpd="sng">
            <a:solidFill>
              <a:srgbClr val="2F2F2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3F3F3"/>
        </a:solidFill>
        <a:effectLst/>
      </p:bgPr>
    </p:bg>
    <p:spTree>
      <p:nvGrpSpPr>
        <p:cNvPr id="1" name="Shape 35"/>
        <p:cNvGrpSpPr/>
        <p:nvPr/>
      </p:nvGrpSpPr>
      <p:grpSpPr>
        <a:xfrm>
          <a:off x="0" y="0"/>
          <a:ext cx="0" cy="0"/>
          <a:chOff x="0" y="0"/>
          <a:chExt cx="0" cy="0"/>
        </a:xfrm>
      </p:grpSpPr>
      <p:sp>
        <p:nvSpPr>
          <p:cNvPr id="36" name="Google Shape;36;p47"/>
          <p:cNvSpPr txBox="1">
            <a:spLocks noGrp="1"/>
          </p:cNvSpPr>
          <p:nvPr>
            <p:ph type="title"/>
          </p:nvPr>
        </p:nvSpPr>
        <p:spPr>
          <a:xfrm>
            <a:off x="0" y="2683925"/>
            <a:ext cx="3809100" cy="641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2F2F2F"/>
              </a:buClr>
              <a:buSzPts val="3600"/>
              <a:buNone/>
              <a:defRPr sz="2400">
                <a:solidFill>
                  <a:srgbClr val="2F2F2F"/>
                </a:solidFill>
              </a:defRPr>
            </a:lvl1pPr>
            <a:lvl2pPr lvl="1" algn="r">
              <a:lnSpc>
                <a:spcPct val="100000"/>
              </a:lnSpc>
              <a:spcBef>
                <a:spcPts val="0"/>
              </a:spcBef>
              <a:spcAft>
                <a:spcPts val="0"/>
              </a:spcAft>
              <a:buClr>
                <a:srgbClr val="2F2F2F"/>
              </a:buClr>
              <a:buSzPts val="3600"/>
              <a:buNone/>
              <a:defRPr sz="3600">
                <a:solidFill>
                  <a:srgbClr val="2F2F2F"/>
                </a:solidFill>
              </a:defRPr>
            </a:lvl2pPr>
            <a:lvl3pPr lvl="2" algn="r">
              <a:lnSpc>
                <a:spcPct val="100000"/>
              </a:lnSpc>
              <a:spcBef>
                <a:spcPts val="0"/>
              </a:spcBef>
              <a:spcAft>
                <a:spcPts val="0"/>
              </a:spcAft>
              <a:buClr>
                <a:srgbClr val="2F2F2F"/>
              </a:buClr>
              <a:buSzPts val="3600"/>
              <a:buNone/>
              <a:defRPr sz="3600">
                <a:solidFill>
                  <a:srgbClr val="2F2F2F"/>
                </a:solidFill>
              </a:defRPr>
            </a:lvl3pPr>
            <a:lvl4pPr lvl="3" algn="r">
              <a:lnSpc>
                <a:spcPct val="100000"/>
              </a:lnSpc>
              <a:spcBef>
                <a:spcPts val="0"/>
              </a:spcBef>
              <a:spcAft>
                <a:spcPts val="0"/>
              </a:spcAft>
              <a:buClr>
                <a:srgbClr val="2F2F2F"/>
              </a:buClr>
              <a:buSzPts val="3600"/>
              <a:buNone/>
              <a:defRPr sz="3600">
                <a:solidFill>
                  <a:srgbClr val="2F2F2F"/>
                </a:solidFill>
              </a:defRPr>
            </a:lvl4pPr>
            <a:lvl5pPr lvl="4" algn="r">
              <a:lnSpc>
                <a:spcPct val="100000"/>
              </a:lnSpc>
              <a:spcBef>
                <a:spcPts val="0"/>
              </a:spcBef>
              <a:spcAft>
                <a:spcPts val="0"/>
              </a:spcAft>
              <a:buClr>
                <a:srgbClr val="2F2F2F"/>
              </a:buClr>
              <a:buSzPts val="3600"/>
              <a:buNone/>
              <a:defRPr sz="3600">
                <a:solidFill>
                  <a:srgbClr val="2F2F2F"/>
                </a:solidFill>
              </a:defRPr>
            </a:lvl5pPr>
            <a:lvl6pPr lvl="5" algn="r">
              <a:lnSpc>
                <a:spcPct val="100000"/>
              </a:lnSpc>
              <a:spcBef>
                <a:spcPts val="0"/>
              </a:spcBef>
              <a:spcAft>
                <a:spcPts val="0"/>
              </a:spcAft>
              <a:buClr>
                <a:srgbClr val="2F2F2F"/>
              </a:buClr>
              <a:buSzPts val="3600"/>
              <a:buNone/>
              <a:defRPr sz="3600">
                <a:solidFill>
                  <a:srgbClr val="2F2F2F"/>
                </a:solidFill>
              </a:defRPr>
            </a:lvl6pPr>
            <a:lvl7pPr lvl="6" algn="r">
              <a:lnSpc>
                <a:spcPct val="100000"/>
              </a:lnSpc>
              <a:spcBef>
                <a:spcPts val="0"/>
              </a:spcBef>
              <a:spcAft>
                <a:spcPts val="0"/>
              </a:spcAft>
              <a:buClr>
                <a:srgbClr val="2F2F2F"/>
              </a:buClr>
              <a:buSzPts val="3600"/>
              <a:buNone/>
              <a:defRPr sz="3600">
                <a:solidFill>
                  <a:srgbClr val="2F2F2F"/>
                </a:solidFill>
              </a:defRPr>
            </a:lvl7pPr>
            <a:lvl8pPr lvl="7" algn="r">
              <a:lnSpc>
                <a:spcPct val="100000"/>
              </a:lnSpc>
              <a:spcBef>
                <a:spcPts val="0"/>
              </a:spcBef>
              <a:spcAft>
                <a:spcPts val="0"/>
              </a:spcAft>
              <a:buClr>
                <a:srgbClr val="2F2F2F"/>
              </a:buClr>
              <a:buSzPts val="3600"/>
              <a:buNone/>
              <a:defRPr sz="3600">
                <a:solidFill>
                  <a:srgbClr val="2F2F2F"/>
                </a:solidFill>
              </a:defRPr>
            </a:lvl8pPr>
            <a:lvl9pPr lvl="8" algn="r">
              <a:lnSpc>
                <a:spcPct val="100000"/>
              </a:lnSpc>
              <a:spcBef>
                <a:spcPts val="0"/>
              </a:spcBef>
              <a:spcAft>
                <a:spcPts val="0"/>
              </a:spcAft>
              <a:buClr>
                <a:srgbClr val="2F2F2F"/>
              </a:buClr>
              <a:buSzPts val="3600"/>
              <a:buNone/>
              <a:defRPr sz="3600">
                <a:solidFill>
                  <a:srgbClr val="2F2F2F"/>
                </a:solidFill>
              </a:defRPr>
            </a:lvl9pPr>
          </a:lstStyle>
          <a:p>
            <a:endParaRPr/>
          </a:p>
        </p:txBody>
      </p:sp>
      <p:sp>
        <p:nvSpPr>
          <p:cNvPr id="37" name="Google Shape;37;p47"/>
          <p:cNvSpPr txBox="1">
            <a:spLocks noGrp="1"/>
          </p:cNvSpPr>
          <p:nvPr>
            <p:ph type="subTitle" idx="1"/>
          </p:nvPr>
        </p:nvSpPr>
        <p:spPr>
          <a:xfrm>
            <a:off x="742321" y="3219125"/>
            <a:ext cx="3066900" cy="641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2F2F2F"/>
              </a:buClr>
              <a:buSzPts val="1400"/>
              <a:buNone/>
              <a:defRPr sz="1400">
                <a:solidFill>
                  <a:srgbClr val="2F2F2F"/>
                </a:solidFill>
              </a:defRPr>
            </a:lvl1pPr>
            <a:lvl2pPr lvl="1" algn="r">
              <a:lnSpc>
                <a:spcPct val="100000"/>
              </a:lnSpc>
              <a:spcBef>
                <a:spcPts val="0"/>
              </a:spcBef>
              <a:spcAft>
                <a:spcPts val="0"/>
              </a:spcAft>
              <a:buClr>
                <a:srgbClr val="2F2F2F"/>
              </a:buClr>
              <a:buSzPts val="1400"/>
              <a:buNone/>
              <a:defRPr>
                <a:solidFill>
                  <a:srgbClr val="2F2F2F"/>
                </a:solidFill>
              </a:defRPr>
            </a:lvl2pPr>
            <a:lvl3pPr lvl="2" algn="r">
              <a:lnSpc>
                <a:spcPct val="100000"/>
              </a:lnSpc>
              <a:spcBef>
                <a:spcPts val="0"/>
              </a:spcBef>
              <a:spcAft>
                <a:spcPts val="0"/>
              </a:spcAft>
              <a:buClr>
                <a:srgbClr val="2F2F2F"/>
              </a:buClr>
              <a:buSzPts val="1400"/>
              <a:buNone/>
              <a:defRPr>
                <a:solidFill>
                  <a:srgbClr val="2F2F2F"/>
                </a:solidFill>
              </a:defRPr>
            </a:lvl3pPr>
            <a:lvl4pPr lvl="3" algn="r">
              <a:lnSpc>
                <a:spcPct val="100000"/>
              </a:lnSpc>
              <a:spcBef>
                <a:spcPts val="0"/>
              </a:spcBef>
              <a:spcAft>
                <a:spcPts val="0"/>
              </a:spcAft>
              <a:buClr>
                <a:srgbClr val="2F2F2F"/>
              </a:buClr>
              <a:buSzPts val="1400"/>
              <a:buNone/>
              <a:defRPr>
                <a:solidFill>
                  <a:srgbClr val="2F2F2F"/>
                </a:solidFill>
              </a:defRPr>
            </a:lvl4pPr>
            <a:lvl5pPr lvl="4" algn="r">
              <a:lnSpc>
                <a:spcPct val="100000"/>
              </a:lnSpc>
              <a:spcBef>
                <a:spcPts val="0"/>
              </a:spcBef>
              <a:spcAft>
                <a:spcPts val="0"/>
              </a:spcAft>
              <a:buClr>
                <a:srgbClr val="2F2F2F"/>
              </a:buClr>
              <a:buSzPts val="1400"/>
              <a:buNone/>
              <a:defRPr>
                <a:solidFill>
                  <a:srgbClr val="2F2F2F"/>
                </a:solidFill>
              </a:defRPr>
            </a:lvl5pPr>
            <a:lvl6pPr lvl="5" algn="r">
              <a:lnSpc>
                <a:spcPct val="100000"/>
              </a:lnSpc>
              <a:spcBef>
                <a:spcPts val="0"/>
              </a:spcBef>
              <a:spcAft>
                <a:spcPts val="0"/>
              </a:spcAft>
              <a:buClr>
                <a:srgbClr val="2F2F2F"/>
              </a:buClr>
              <a:buSzPts val="1400"/>
              <a:buNone/>
              <a:defRPr>
                <a:solidFill>
                  <a:srgbClr val="2F2F2F"/>
                </a:solidFill>
              </a:defRPr>
            </a:lvl6pPr>
            <a:lvl7pPr lvl="6" algn="r">
              <a:lnSpc>
                <a:spcPct val="100000"/>
              </a:lnSpc>
              <a:spcBef>
                <a:spcPts val="0"/>
              </a:spcBef>
              <a:spcAft>
                <a:spcPts val="0"/>
              </a:spcAft>
              <a:buClr>
                <a:srgbClr val="2F2F2F"/>
              </a:buClr>
              <a:buSzPts val="1400"/>
              <a:buNone/>
              <a:defRPr>
                <a:solidFill>
                  <a:srgbClr val="2F2F2F"/>
                </a:solidFill>
              </a:defRPr>
            </a:lvl7pPr>
            <a:lvl8pPr lvl="7" algn="r">
              <a:lnSpc>
                <a:spcPct val="100000"/>
              </a:lnSpc>
              <a:spcBef>
                <a:spcPts val="0"/>
              </a:spcBef>
              <a:spcAft>
                <a:spcPts val="0"/>
              </a:spcAft>
              <a:buClr>
                <a:srgbClr val="2F2F2F"/>
              </a:buClr>
              <a:buSzPts val="1400"/>
              <a:buNone/>
              <a:defRPr>
                <a:solidFill>
                  <a:srgbClr val="2F2F2F"/>
                </a:solidFill>
              </a:defRPr>
            </a:lvl8pPr>
            <a:lvl9pPr lvl="8" algn="r">
              <a:lnSpc>
                <a:spcPct val="100000"/>
              </a:lnSpc>
              <a:spcBef>
                <a:spcPts val="0"/>
              </a:spcBef>
              <a:spcAft>
                <a:spcPts val="0"/>
              </a:spcAft>
              <a:buClr>
                <a:srgbClr val="2F2F2F"/>
              </a:buClr>
              <a:buSzPts val="1400"/>
              <a:buNone/>
              <a:defRPr>
                <a:solidFill>
                  <a:srgbClr val="2F2F2F"/>
                </a:solidFill>
              </a:defRPr>
            </a:lvl9pPr>
          </a:lstStyle>
          <a:p>
            <a:endParaRPr/>
          </a:p>
        </p:txBody>
      </p:sp>
      <p:sp>
        <p:nvSpPr>
          <p:cNvPr id="38" name="Google Shape;38;p47"/>
          <p:cNvSpPr txBox="1">
            <a:spLocks noGrp="1"/>
          </p:cNvSpPr>
          <p:nvPr>
            <p:ph type="title" idx="2"/>
          </p:nvPr>
        </p:nvSpPr>
        <p:spPr>
          <a:xfrm>
            <a:off x="1922821" y="1858355"/>
            <a:ext cx="1886400" cy="1095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2F2F2F"/>
              </a:buClr>
              <a:buSzPts val="9600"/>
              <a:buNone/>
              <a:defRPr sz="7200">
                <a:solidFill>
                  <a:srgbClr val="2F2F2F"/>
                </a:solidFill>
              </a:defRPr>
            </a:lvl1pPr>
            <a:lvl2pPr lvl="1" algn="ctr">
              <a:lnSpc>
                <a:spcPct val="100000"/>
              </a:lnSpc>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rgbClr val="F3F3F3"/>
        </a:solidFill>
        <a:effectLst/>
      </p:bgPr>
    </p:bg>
    <p:spTree>
      <p:nvGrpSpPr>
        <p:cNvPr id="1" name="Shape 39"/>
        <p:cNvGrpSpPr/>
        <p:nvPr/>
      </p:nvGrpSpPr>
      <p:grpSpPr>
        <a:xfrm>
          <a:off x="0" y="0"/>
          <a:ext cx="0" cy="0"/>
          <a:chOff x="0" y="0"/>
          <a:chExt cx="0" cy="0"/>
        </a:xfrm>
      </p:grpSpPr>
      <p:sp>
        <p:nvSpPr>
          <p:cNvPr id="40" name="Google Shape;40;p48"/>
          <p:cNvSpPr txBox="1">
            <a:spLocks noGrp="1"/>
          </p:cNvSpPr>
          <p:nvPr>
            <p:ph type="ctrTitle"/>
          </p:nvPr>
        </p:nvSpPr>
        <p:spPr>
          <a:xfrm>
            <a:off x="4133016" y="1134520"/>
            <a:ext cx="17436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None/>
              <a:defRPr sz="1400">
                <a:solidFill>
                  <a:srgbClr val="2F2F2F"/>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41" name="Google Shape;41;p48"/>
          <p:cNvSpPr txBox="1">
            <a:spLocks noGrp="1"/>
          </p:cNvSpPr>
          <p:nvPr>
            <p:ph type="subTitle" idx="1"/>
          </p:nvPr>
        </p:nvSpPr>
        <p:spPr>
          <a:xfrm>
            <a:off x="4133000" y="1562268"/>
            <a:ext cx="15840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200">
                <a:solidFill>
                  <a:srgbClr val="2F2F2F"/>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 name="Google Shape;42;p48"/>
          <p:cNvSpPr txBox="1">
            <a:spLocks noGrp="1"/>
          </p:cNvSpPr>
          <p:nvPr>
            <p:ph type="title" idx="2"/>
          </p:nvPr>
        </p:nvSpPr>
        <p:spPr>
          <a:xfrm>
            <a:off x="719999" y="1111131"/>
            <a:ext cx="8769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7200"/>
              <a:buNone/>
              <a:defRPr sz="4000">
                <a:solidFill>
                  <a:srgbClr val="2F2F2F"/>
                </a:solidFill>
              </a:defRPr>
            </a:lvl1pPr>
            <a:lvl2pPr lvl="1"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43" name="Google Shape;43;p48"/>
          <p:cNvSpPr txBox="1">
            <a:spLocks noGrp="1"/>
          </p:cNvSpPr>
          <p:nvPr>
            <p:ph type="ctrTitle" idx="3"/>
          </p:nvPr>
        </p:nvSpPr>
        <p:spPr>
          <a:xfrm>
            <a:off x="4127640" y="3084674"/>
            <a:ext cx="17436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None/>
              <a:defRPr sz="1400">
                <a:solidFill>
                  <a:srgbClr val="2F2F2F"/>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44" name="Google Shape;44;p48"/>
          <p:cNvSpPr txBox="1">
            <a:spLocks noGrp="1"/>
          </p:cNvSpPr>
          <p:nvPr>
            <p:ph type="subTitle" idx="4"/>
          </p:nvPr>
        </p:nvSpPr>
        <p:spPr>
          <a:xfrm>
            <a:off x="4127626" y="3520863"/>
            <a:ext cx="15840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200">
                <a:solidFill>
                  <a:srgbClr val="2F2F2F"/>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5" name="Google Shape;45;p48"/>
          <p:cNvSpPr txBox="1">
            <a:spLocks noGrp="1"/>
          </p:cNvSpPr>
          <p:nvPr>
            <p:ph type="title" idx="5"/>
          </p:nvPr>
        </p:nvSpPr>
        <p:spPr>
          <a:xfrm>
            <a:off x="3360637" y="1111131"/>
            <a:ext cx="8769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7200"/>
              <a:buNone/>
              <a:defRPr sz="4000">
                <a:solidFill>
                  <a:srgbClr val="2F2F2F"/>
                </a:solidFill>
              </a:defRPr>
            </a:lvl1pPr>
            <a:lvl2pPr lvl="1"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46" name="Google Shape;46;p48"/>
          <p:cNvSpPr txBox="1">
            <a:spLocks noGrp="1"/>
          </p:cNvSpPr>
          <p:nvPr>
            <p:ph type="ctrTitle" idx="6"/>
          </p:nvPr>
        </p:nvSpPr>
        <p:spPr>
          <a:xfrm>
            <a:off x="1488018" y="1134520"/>
            <a:ext cx="17436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None/>
              <a:defRPr sz="1400">
                <a:solidFill>
                  <a:srgbClr val="2F2F2F"/>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47" name="Google Shape;47;p48"/>
          <p:cNvSpPr txBox="1">
            <a:spLocks noGrp="1"/>
          </p:cNvSpPr>
          <p:nvPr>
            <p:ph type="title" idx="7"/>
          </p:nvPr>
        </p:nvSpPr>
        <p:spPr>
          <a:xfrm>
            <a:off x="719992" y="3059612"/>
            <a:ext cx="8769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7200"/>
              <a:buNone/>
              <a:defRPr sz="4000">
                <a:solidFill>
                  <a:srgbClr val="2F2F2F"/>
                </a:solidFill>
              </a:defRPr>
            </a:lvl1pPr>
            <a:lvl2pPr lvl="1"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48" name="Google Shape;48;p48"/>
          <p:cNvSpPr txBox="1">
            <a:spLocks noGrp="1"/>
          </p:cNvSpPr>
          <p:nvPr>
            <p:ph type="ctrTitle" idx="8"/>
          </p:nvPr>
        </p:nvSpPr>
        <p:spPr>
          <a:xfrm>
            <a:off x="1500551" y="3084674"/>
            <a:ext cx="13896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200"/>
              <a:buNone/>
              <a:defRPr sz="1400">
                <a:solidFill>
                  <a:srgbClr val="2F2F2F"/>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49" name="Google Shape;49;p48"/>
          <p:cNvSpPr txBox="1">
            <a:spLocks noGrp="1"/>
          </p:cNvSpPr>
          <p:nvPr>
            <p:ph type="title" idx="9"/>
          </p:nvPr>
        </p:nvSpPr>
        <p:spPr>
          <a:xfrm>
            <a:off x="3360637" y="3059612"/>
            <a:ext cx="8769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7200"/>
              <a:buNone/>
              <a:defRPr sz="4000">
                <a:solidFill>
                  <a:srgbClr val="2F2F2F"/>
                </a:solidFill>
              </a:defRPr>
            </a:lvl1pPr>
            <a:lvl2pPr lvl="1"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50" name="Google Shape;50;p48"/>
          <p:cNvSpPr txBox="1">
            <a:spLocks noGrp="1"/>
          </p:cNvSpPr>
          <p:nvPr>
            <p:ph type="subTitle" idx="13"/>
          </p:nvPr>
        </p:nvSpPr>
        <p:spPr>
          <a:xfrm>
            <a:off x="1488001" y="1562268"/>
            <a:ext cx="15840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200">
                <a:solidFill>
                  <a:srgbClr val="2F2F2F"/>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1" name="Google Shape;51;p48"/>
          <p:cNvSpPr txBox="1">
            <a:spLocks noGrp="1"/>
          </p:cNvSpPr>
          <p:nvPr>
            <p:ph type="subTitle" idx="14"/>
          </p:nvPr>
        </p:nvSpPr>
        <p:spPr>
          <a:xfrm>
            <a:off x="1500550" y="3520863"/>
            <a:ext cx="15840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200">
                <a:solidFill>
                  <a:srgbClr val="2F2F2F"/>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3F3F3"/>
        </a:solidFill>
        <a:effectLst/>
      </p:bgPr>
    </p:bg>
    <p:spTree>
      <p:nvGrpSpPr>
        <p:cNvPr id="1" name="Shape 52"/>
        <p:cNvGrpSpPr/>
        <p:nvPr/>
      </p:nvGrpSpPr>
      <p:grpSpPr>
        <a:xfrm>
          <a:off x="0" y="0"/>
          <a:ext cx="0" cy="0"/>
          <a:chOff x="0" y="0"/>
          <a:chExt cx="0" cy="0"/>
        </a:xfrm>
      </p:grpSpPr>
      <p:sp>
        <p:nvSpPr>
          <p:cNvPr id="53" name="Google Shape;53;p49"/>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9"/>
          <p:cNvSpPr txBox="1">
            <a:spLocks noGrp="1"/>
          </p:cNvSpPr>
          <p:nvPr>
            <p:ph type="ctrTitle"/>
          </p:nvPr>
        </p:nvSpPr>
        <p:spPr>
          <a:xfrm>
            <a:off x="720000" y="383872"/>
            <a:ext cx="20037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400"/>
              <a:buNone/>
              <a:defRPr sz="2400">
                <a:solidFill>
                  <a:srgbClr val="2F2F2F"/>
                </a:solidFill>
              </a:defRPr>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55" name="Google Shape;55;p49"/>
          <p:cNvSpPr txBox="1">
            <a:spLocks noGrp="1"/>
          </p:cNvSpPr>
          <p:nvPr>
            <p:ph type="subTitle" idx="1"/>
          </p:nvPr>
        </p:nvSpPr>
        <p:spPr>
          <a:xfrm>
            <a:off x="2793275" y="946200"/>
            <a:ext cx="5630700" cy="3919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434343"/>
              </a:buClr>
              <a:buSzPts val="1200"/>
              <a:buFont typeface="Rokkitt"/>
              <a:buAutoNum type="arabicPeriod"/>
              <a:defRPr sz="1100">
                <a:solidFill>
                  <a:srgbClr val="2F2F2F"/>
                </a:solidFill>
              </a:defRPr>
            </a:lvl1pPr>
            <a:lvl2pPr lvl="1" algn="l">
              <a:lnSpc>
                <a:spcPct val="100000"/>
              </a:lnSpc>
              <a:spcBef>
                <a:spcPts val="0"/>
              </a:spcBef>
              <a:spcAft>
                <a:spcPts val="0"/>
              </a:spcAft>
              <a:buClr>
                <a:srgbClr val="434343"/>
              </a:buClr>
              <a:buSzPts val="1200"/>
              <a:buFont typeface="Roboto Condensed Light"/>
              <a:buAutoNum type="alphaLcPeriod"/>
              <a:defRPr sz="1000">
                <a:solidFill>
                  <a:srgbClr val="000000"/>
                </a:solidFill>
              </a:defRPr>
            </a:lvl2pPr>
            <a:lvl3pPr lvl="2" algn="l">
              <a:lnSpc>
                <a:spcPct val="100000"/>
              </a:lnSpc>
              <a:spcBef>
                <a:spcPts val="0"/>
              </a:spcBef>
              <a:spcAft>
                <a:spcPts val="0"/>
              </a:spcAft>
              <a:buClr>
                <a:srgbClr val="434343"/>
              </a:buClr>
              <a:buSzPts val="1200"/>
              <a:buFont typeface="Roboto Condensed Light"/>
              <a:buAutoNum type="romanLcPeriod"/>
              <a:defRPr sz="1000">
                <a:solidFill>
                  <a:srgbClr val="000000"/>
                </a:solidFill>
              </a:defRPr>
            </a:lvl3pPr>
            <a:lvl4pPr lvl="3" algn="l">
              <a:lnSpc>
                <a:spcPct val="100000"/>
              </a:lnSpc>
              <a:spcBef>
                <a:spcPts val="0"/>
              </a:spcBef>
              <a:spcAft>
                <a:spcPts val="0"/>
              </a:spcAft>
              <a:buClr>
                <a:srgbClr val="434343"/>
              </a:buClr>
              <a:buSzPts val="1200"/>
              <a:buFont typeface="Roboto Condensed Light"/>
              <a:buAutoNum type="arabicPeriod"/>
              <a:defRPr sz="1000">
                <a:solidFill>
                  <a:srgbClr val="000000"/>
                </a:solidFill>
              </a:defRPr>
            </a:lvl4pPr>
            <a:lvl5pPr lvl="4" algn="l">
              <a:lnSpc>
                <a:spcPct val="100000"/>
              </a:lnSpc>
              <a:spcBef>
                <a:spcPts val="0"/>
              </a:spcBef>
              <a:spcAft>
                <a:spcPts val="0"/>
              </a:spcAft>
              <a:buClr>
                <a:srgbClr val="434343"/>
              </a:buClr>
              <a:buSzPts val="1200"/>
              <a:buFont typeface="Roboto Condensed Light"/>
              <a:buAutoNum type="alphaLcPeriod"/>
              <a:defRPr sz="1000">
                <a:solidFill>
                  <a:srgbClr val="000000"/>
                </a:solidFill>
              </a:defRPr>
            </a:lvl5pPr>
            <a:lvl6pPr lvl="5" algn="l">
              <a:lnSpc>
                <a:spcPct val="100000"/>
              </a:lnSpc>
              <a:spcBef>
                <a:spcPts val="0"/>
              </a:spcBef>
              <a:spcAft>
                <a:spcPts val="0"/>
              </a:spcAft>
              <a:buClr>
                <a:srgbClr val="434343"/>
              </a:buClr>
              <a:buSzPts val="1200"/>
              <a:buFont typeface="Roboto Condensed Light"/>
              <a:buAutoNum type="romanLcPeriod"/>
              <a:defRPr sz="1000">
                <a:solidFill>
                  <a:srgbClr val="000000"/>
                </a:solidFill>
              </a:defRPr>
            </a:lvl6pPr>
            <a:lvl7pPr lvl="6" algn="l">
              <a:lnSpc>
                <a:spcPct val="100000"/>
              </a:lnSpc>
              <a:spcBef>
                <a:spcPts val="0"/>
              </a:spcBef>
              <a:spcAft>
                <a:spcPts val="0"/>
              </a:spcAft>
              <a:buClr>
                <a:srgbClr val="434343"/>
              </a:buClr>
              <a:buSzPts val="1200"/>
              <a:buFont typeface="Roboto Condensed Light"/>
              <a:buAutoNum type="arabicPeriod"/>
              <a:defRPr sz="1000">
                <a:solidFill>
                  <a:srgbClr val="000000"/>
                </a:solidFill>
              </a:defRPr>
            </a:lvl7pPr>
            <a:lvl8pPr lvl="7" algn="l">
              <a:lnSpc>
                <a:spcPct val="100000"/>
              </a:lnSpc>
              <a:spcBef>
                <a:spcPts val="0"/>
              </a:spcBef>
              <a:spcAft>
                <a:spcPts val="0"/>
              </a:spcAft>
              <a:buClr>
                <a:srgbClr val="434343"/>
              </a:buClr>
              <a:buSzPts val="1200"/>
              <a:buFont typeface="Roboto Condensed Light"/>
              <a:buAutoNum type="alphaLcPeriod"/>
              <a:defRPr sz="1000">
                <a:solidFill>
                  <a:srgbClr val="000000"/>
                </a:solidFill>
              </a:defRPr>
            </a:lvl8pPr>
            <a:lvl9pPr lvl="8" algn="l">
              <a:lnSpc>
                <a:spcPct val="100000"/>
              </a:lnSpc>
              <a:spcBef>
                <a:spcPts val="0"/>
              </a:spcBef>
              <a:spcAft>
                <a:spcPts val="0"/>
              </a:spcAft>
              <a:buClr>
                <a:srgbClr val="434343"/>
              </a:buClr>
              <a:buSzPts val="1200"/>
              <a:buFont typeface="Roboto Condensed Light"/>
              <a:buAutoNum type="romanLcPeriod"/>
              <a:defRPr sz="1000">
                <a:solidFill>
                  <a:srgbClr val="000000"/>
                </a:solidFill>
              </a:defRPr>
            </a:lvl9pPr>
          </a:lstStyle>
          <a:p>
            <a:endParaRPr/>
          </a:p>
        </p:txBody>
      </p:sp>
      <p:cxnSp>
        <p:nvCxnSpPr>
          <p:cNvPr id="56" name="Google Shape;56;p49"/>
          <p:cNvCxnSpPr/>
          <p:nvPr/>
        </p:nvCxnSpPr>
        <p:spPr>
          <a:xfrm>
            <a:off x="823197" y="418269"/>
            <a:ext cx="436200" cy="0"/>
          </a:xfrm>
          <a:prstGeom prst="straightConnector1">
            <a:avLst/>
          </a:prstGeom>
          <a:noFill/>
          <a:ln w="19050" cap="flat" cmpd="sng">
            <a:solidFill>
              <a:srgbClr val="2F2F2F"/>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bg>
      <p:bgPr>
        <a:solidFill>
          <a:srgbClr val="F3F3F3"/>
        </a:solidFill>
        <a:effectLst/>
      </p:bgPr>
    </p:bg>
    <p:spTree>
      <p:nvGrpSpPr>
        <p:cNvPr id="1" name="Shape 57"/>
        <p:cNvGrpSpPr/>
        <p:nvPr/>
      </p:nvGrpSpPr>
      <p:grpSpPr>
        <a:xfrm>
          <a:off x="0" y="0"/>
          <a:ext cx="0" cy="0"/>
          <a:chOff x="0" y="0"/>
          <a:chExt cx="0" cy="0"/>
        </a:xfrm>
      </p:grpSpPr>
      <p:sp>
        <p:nvSpPr>
          <p:cNvPr id="58" name="Google Shape;58;p50"/>
          <p:cNvSpPr txBox="1">
            <a:spLocks noGrp="1"/>
          </p:cNvSpPr>
          <p:nvPr>
            <p:ph type="subTitle" idx="1"/>
          </p:nvPr>
        </p:nvSpPr>
        <p:spPr>
          <a:xfrm>
            <a:off x="1979675" y="1971299"/>
            <a:ext cx="3061500" cy="974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1400">
                <a:solidFill>
                  <a:srgbClr val="2F2F2F"/>
                </a:solidFill>
                <a:latin typeface="Rokkitt"/>
                <a:ea typeface="Rokkitt"/>
                <a:cs typeface="Rokkitt"/>
                <a:sym typeface="Rokkitt"/>
              </a:defRPr>
            </a:lvl1pPr>
            <a:lvl2pPr lvl="1" algn="l">
              <a:lnSpc>
                <a:spcPct val="115000"/>
              </a:lnSpc>
              <a:spcBef>
                <a:spcPts val="1600"/>
              </a:spcBef>
              <a:spcAft>
                <a:spcPts val="0"/>
              </a:spcAft>
              <a:buSzPts val="1400"/>
              <a:buNone/>
              <a:defRPr>
                <a:solidFill>
                  <a:srgbClr val="2F2F2F"/>
                </a:solidFill>
                <a:latin typeface="Rokkitt"/>
                <a:ea typeface="Rokkitt"/>
                <a:cs typeface="Rokkitt"/>
                <a:sym typeface="Rokkitt"/>
              </a:defRPr>
            </a:lvl2pPr>
            <a:lvl3pPr lvl="2" algn="l">
              <a:lnSpc>
                <a:spcPct val="115000"/>
              </a:lnSpc>
              <a:spcBef>
                <a:spcPts val="1600"/>
              </a:spcBef>
              <a:spcAft>
                <a:spcPts val="0"/>
              </a:spcAft>
              <a:buSzPts val="1400"/>
              <a:buNone/>
              <a:defRPr>
                <a:solidFill>
                  <a:srgbClr val="2F2F2F"/>
                </a:solidFill>
                <a:latin typeface="Rokkitt"/>
                <a:ea typeface="Rokkitt"/>
                <a:cs typeface="Rokkitt"/>
                <a:sym typeface="Rokkitt"/>
              </a:defRPr>
            </a:lvl3pPr>
            <a:lvl4pPr lvl="3" algn="l">
              <a:lnSpc>
                <a:spcPct val="115000"/>
              </a:lnSpc>
              <a:spcBef>
                <a:spcPts val="1600"/>
              </a:spcBef>
              <a:spcAft>
                <a:spcPts val="0"/>
              </a:spcAft>
              <a:buSzPts val="1400"/>
              <a:buNone/>
              <a:defRPr>
                <a:solidFill>
                  <a:srgbClr val="2F2F2F"/>
                </a:solidFill>
                <a:latin typeface="Rokkitt"/>
                <a:ea typeface="Rokkitt"/>
                <a:cs typeface="Rokkitt"/>
                <a:sym typeface="Rokkitt"/>
              </a:defRPr>
            </a:lvl4pPr>
            <a:lvl5pPr lvl="4" algn="l">
              <a:lnSpc>
                <a:spcPct val="115000"/>
              </a:lnSpc>
              <a:spcBef>
                <a:spcPts val="1600"/>
              </a:spcBef>
              <a:spcAft>
                <a:spcPts val="0"/>
              </a:spcAft>
              <a:buSzPts val="1400"/>
              <a:buNone/>
              <a:defRPr>
                <a:solidFill>
                  <a:srgbClr val="2F2F2F"/>
                </a:solidFill>
                <a:latin typeface="Rokkitt"/>
                <a:ea typeface="Rokkitt"/>
                <a:cs typeface="Rokkitt"/>
                <a:sym typeface="Rokkitt"/>
              </a:defRPr>
            </a:lvl5pPr>
            <a:lvl6pPr lvl="5" algn="l">
              <a:lnSpc>
                <a:spcPct val="115000"/>
              </a:lnSpc>
              <a:spcBef>
                <a:spcPts val="1600"/>
              </a:spcBef>
              <a:spcAft>
                <a:spcPts val="0"/>
              </a:spcAft>
              <a:buSzPts val="1400"/>
              <a:buNone/>
              <a:defRPr>
                <a:solidFill>
                  <a:srgbClr val="2F2F2F"/>
                </a:solidFill>
                <a:latin typeface="Rokkitt"/>
                <a:ea typeface="Rokkitt"/>
                <a:cs typeface="Rokkitt"/>
                <a:sym typeface="Rokkitt"/>
              </a:defRPr>
            </a:lvl6pPr>
            <a:lvl7pPr lvl="6" algn="l">
              <a:lnSpc>
                <a:spcPct val="115000"/>
              </a:lnSpc>
              <a:spcBef>
                <a:spcPts val="1600"/>
              </a:spcBef>
              <a:spcAft>
                <a:spcPts val="0"/>
              </a:spcAft>
              <a:buSzPts val="1400"/>
              <a:buNone/>
              <a:defRPr>
                <a:solidFill>
                  <a:srgbClr val="2F2F2F"/>
                </a:solidFill>
                <a:latin typeface="Rokkitt"/>
                <a:ea typeface="Rokkitt"/>
                <a:cs typeface="Rokkitt"/>
                <a:sym typeface="Rokkitt"/>
              </a:defRPr>
            </a:lvl7pPr>
            <a:lvl8pPr lvl="7" algn="l">
              <a:lnSpc>
                <a:spcPct val="115000"/>
              </a:lnSpc>
              <a:spcBef>
                <a:spcPts val="1600"/>
              </a:spcBef>
              <a:spcAft>
                <a:spcPts val="0"/>
              </a:spcAft>
              <a:buSzPts val="1400"/>
              <a:buNone/>
              <a:defRPr>
                <a:solidFill>
                  <a:srgbClr val="2F2F2F"/>
                </a:solidFill>
                <a:latin typeface="Rokkitt"/>
                <a:ea typeface="Rokkitt"/>
                <a:cs typeface="Rokkitt"/>
                <a:sym typeface="Rokkitt"/>
              </a:defRPr>
            </a:lvl8pPr>
            <a:lvl9pPr lvl="8" algn="l">
              <a:lnSpc>
                <a:spcPct val="115000"/>
              </a:lnSpc>
              <a:spcBef>
                <a:spcPts val="1600"/>
              </a:spcBef>
              <a:spcAft>
                <a:spcPts val="1600"/>
              </a:spcAft>
              <a:buSzPts val="1400"/>
              <a:buNone/>
              <a:defRPr>
                <a:solidFill>
                  <a:srgbClr val="2F2F2F"/>
                </a:solidFill>
                <a:latin typeface="Rokkitt"/>
                <a:ea typeface="Rokkitt"/>
                <a:cs typeface="Rokkitt"/>
                <a:sym typeface="Rokkitt"/>
              </a:defRPr>
            </a:lvl9pPr>
          </a:lstStyle>
          <a:p>
            <a:endParaRPr/>
          </a:p>
        </p:txBody>
      </p:sp>
      <p:sp>
        <p:nvSpPr>
          <p:cNvPr id="59" name="Google Shape;59;p50"/>
          <p:cNvSpPr txBox="1">
            <a:spLocks noGrp="1"/>
          </p:cNvSpPr>
          <p:nvPr>
            <p:ph type="subTitle" idx="2"/>
          </p:nvPr>
        </p:nvSpPr>
        <p:spPr>
          <a:xfrm>
            <a:off x="1979675" y="3296475"/>
            <a:ext cx="2945700" cy="315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1200" b="1">
                <a:solidFill>
                  <a:srgbClr val="2F2F2F"/>
                </a:solidFill>
                <a:latin typeface="Reem Kufi"/>
                <a:ea typeface="Reem Kufi"/>
                <a:cs typeface="Reem Kufi"/>
                <a:sym typeface="Reem Kufi"/>
              </a:defRPr>
            </a:lvl1pPr>
            <a:lvl2pPr lvl="1" algn="l">
              <a:lnSpc>
                <a:spcPct val="115000"/>
              </a:lnSpc>
              <a:spcBef>
                <a:spcPts val="1600"/>
              </a:spcBef>
              <a:spcAft>
                <a:spcPts val="0"/>
              </a:spcAft>
              <a:buSzPts val="1400"/>
              <a:buNone/>
              <a:defRPr sz="1200" b="1">
                <a:solidFill>
                  <a:srgbClr val="2F2F2F"/>
                </a:solidFill>
                <a:latin typeface="Reem Kufi"/>
                <a:ea typeface="Reem Kufi"/>
                <a:cs typeface="Reem Kufi"/>
                <a:sym typeface="Reem Kufi"/>
              </a:defRPr>
            </a:lvl2pPr>
            <a:lvl3pPr lvl="2" algn="l">
              <a:lnSpc>
                <a:spcPct val="115000"/>
              </a:lnSpc>
              <a:spcBef>
                <a:spcPts val="1600"/>
              </a:spcBef>
              <a:spcAft>
                <a:spcPts val="0"/>
              </a:spcAft>
              <a:buSzPts val="1400"/>
              <a:buNone/>
              <a:defRPr sz="1200" b="1">
                <a:solidFill>
                  <a:srgbClr val="2F2F2F"/>
                </a:solidFill>
                <a:latin typeface="Reem Kufi"/>
                <a:ea typeface="Reem Kufi"/>
                <a:cs typeface="Reem Kufi"/>
                <a:sym typeface="Reem Kufi"/>
              </a:defRPr>
            </a:lvl3pPr>
            <a:lvl4pPr lvl="3" algn="l">
              <a:lnSpc>
                <a:spcPct val="115000"/>
              </a:lnSpc>
              <a:spcBef>
                <a:spcPts val="1600"/>
              </a:spcBef>
              <a:spcAft>
                <a:spcPts val="0"/>
              </a:spcAft>
              <a:buSzPts val="1400"/>
              <a:buNone/>
              <a:defRPr sz="1200" b="1">
                <a:solidFill>
                  <a:srgbClr val="2F2F2F"/>
                </a:solidFill>
                <a:latin typeface="Reem Kufi"/>
                <a:ea typeface="Reem Kufi"/>
                <a:cs typeface="Reem Kufi"/>
                <a:sym typeface="Reem Kufi"/>
              </a:defRPr>
            </a:lvl4pPr>
            <a:lvl5pPr lvl="4" algn="l">
              <a:lnSpc>
                <a:spcPct val="115000"/>
              </a:lnSpc>
              <a:spcBef>
                <a:spcPts val="1600"/>
              </a:spcBef>
              <a:spcAft>
                <a:spcPts val="0"/>
              </a:spcAft>
              <a:buSzPts val="1400"/>
              <a:buNone/>
              <a:defRPr sz="1200" b="1">
                <a:solidFill>
                  <a:srgbClr val="2F2F2F"/>
                </a:solidFill>
                <a:latin typeface="Reem Kufi"/>
                <a:ea typeface="Reem Kufi"/>
                <a:cs typeface="Reem Kufi"/>
                <a:sym typeface="Reem Kufi"/>
              </a:defRPr>
            </a:lvl5pPr>
            <a:lvl6pPr lvl="5" algn="l">
              <a:lnSpc>
                <a:spcPct val="115000"/>
              </a:lnSpc>
              <a:spcBef>
                <a:spcPts val="1600"/>
              </a:spcBef>
              <a:spcAft>
                <a:spcPts val="0"/>
              </a:spcAft>
              <a:buSzPts val="1400"/>
              <a:buNone/>
              <a:defRPr sz="1200" b="1">
                <a:solidFill>
                  <a:srgbClr val="2F2F2F"/>
                </a:solidFill>
                <a:latin typeface="Reem Kufi"/>
                <a:ea typeface="Reem Kufi"/>
                <a:cs typeface="Reem Kufi"/>
                <a:sym typeface="Reem Kufi"/>
              </a:defRPr>
            </a:lvl6pPr>
            <a:lvl7pPr lvl="6" algn="l">
              <a:lnSpc>
                <a:spcPct val="115000"/>
              </a:lnSpc>
              <a:spcBef>
                <a:spcPts val="1600"/>
              </a:spcBef>
              <a:spcAft>
                <a:spcPts val="0"/>
              </a:spcAft>
              <a:buSzPts val="1400"/>
              <a:buNone/>
              <a:defRPr sz="1200" b="1">
                <a:solidFill>
                  <a:srgbClr val="2F2F2F"/>
                </a:solidFill>
                <a:latin typeface="Reem Kufi"/>
                <a:ea typeface="Reem Kufi"/>
                <a:cs typeface="Reem Kufi"/>
                <a:sym typeface="Reem Kufi"/>
              </a:defRPr>
            </a:lvl7pPr>
            <a:lvl8pPr lvl="7" algn="l">
              <a:lnSpc>
                <a:spcPct val="115000"/>
              </a:lnSpc>
              <a:spcBef>
                <a:spcPts val="1600"/>
              </a:spcBef>
              <a:spcAft>
                <a:spcPts val="0"/>
              </a:spcAft>
              <a:buSzPts val="1400"/>
              <a:buNone/>
              <a:defRPr sz="1200" b="1">
                <a:solidFill>
                  <a:srgbClr val="2F2F2F"/>
                </a:solidFill>
                <a:latin typeface="Reem Kufi"/>
                <a:ea typeface="Reem Kufi"/>
                <a:cs typeface="Reem Kufi"/>
                <a:sym typeface="Reem Kufi"/>
              </a:defRPr>
            </a:lvl8pPr>
            <a:lvl9pPr lvl="8" algn="l">
              <a:lnSpc>
                <a:spcPct val="115000"/>
              </a:lnSpc>
              <a:spcBef>
                <a:spcPts val="1600"/>
              </a:spcBef>
              <a:spcAft>
                <a:spcPts val="1600"/>
              </a:spcAft>
              <a:buSzPts val="1400"/>
              <a:buNone/>
              <a:defRPr sz="1200" b="1">
                <a:solidFill>
                  <a:srgbClr val="2F2F2F"/>
                </a:solidFill>
                <a:latin typeface="Reem Kufi"/>
                <a:ea typeface="Reem Kufi"/>
                <a:cs typeface="Reem Kufi"/>
                <a:sym typeface="Reem Kuf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F3F3F3"/>
        </a:solidFill>
        <a:effectLst/>
      </p:bgPr>
    </p:bg>
    <p:spTree>
      <p:nvGrpSpPr>
        <p:cNvPr id="1" name="Shape 60"/>
        <p:cNvGrpSpPr/>
        <p:nvPr/>
      </p:nvGrpSpPr>
      <p:grpSpPr>
        <a:xfrm>
          <a:off x="0" y="0"/>
          <a:ext cx="0" cy="0"/>
          <a:chOff x="0" y="0"/>
          <a:chExt cx="0" cy="0"/>
        </a:xfrm>
      </p:grpSpPr>
      <p:sp>
        <p:nvSpPr>
          <p:cNvPr id="61" name="Google Shape;61;p51"/>
          <p:cNvSpPr txBox="1">
            <a:spLocks noGrp="1"/>
          </p:cNvSpPr>
          <p:nvPr>
            <p:ph type="ctrTitle"/>
          </p:nvPr>
        </p:nvSpPr>
        <p:spPr>
          <a:xfrm>
            <a:off x="720000" y="2131305"/>
            <a:ext cx="2003700" cy="946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2400"/>
              <a:buNone/>
              <a:defRPr sz="2400">
                <a:solidFill>
                  <a:srgbClr val="2F2F2F"/>
                </a:solidFill>
              </a:defRPr>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62" name="Google Shape;62;p51"/>
          <p:cNvSpPr txBox="1">
            <a:spLocks noGrp="1"/>
          </p:cNvSpPr>
          <p:nvPr>
            <p:ph type="subTitle" idx="1"/>
          </p:nvPr>
        </p:nvSpPr>
        <p:spPr>
          <a:xfrm>
            <a:off x="3089950" y="768600"/>
            <a:ext cx="5334000" cy="406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434343"/>
              </a:buClr>
              <a:buSzPts val="1200"/>
              <a:buFont typeface="Rokkitt"/>
              <a:buAutoNum type="arabicPeriod"/>
              <a:defRPr sz="1100">
                <a:solidFill>
                  <a:srgbClr val="2F2F2F"/>
                </a:solidFill>
              </a:defRPr>
            </a:lvl1pPr>
            <a:lvl2pPr lvl="1" algn="ctr">
              <a:lnSpc>
                <a:spcPct val="100000"/>
              </a:lnSpc>
              <a:spcBef>
                <a:spcPts val="0"/>
              </a:spcBef>
              <a:spcAft>
                <a:spcPts val="0"/>
              </a:spcAft>
              <a:buClr>
                <a:srgbClr val="434343"/>
              </a:buClr>
              <a:buSzPts val="1200"/>
              <a:buFont typeface="Roboto Condensed Light"/>
              <a:buAutoNum type="alphaLcPeriod"/>
              <a:defRPr sz="1000">
                <a:solidFill>
                  <a:srgbClr val="2F2F2F"/>
                </a:solidFill>
              </a:defRPr>
            </a:lvl2pPr>
            <a:lvl3pPr lvl="2" algn="ctr">
              <a:lnSpc>
                <a:spcPct val="100000"/>
              </a:lnSpc>
              <a:spcBef>
                <a:spcPts val="0"/>
              </a:spcBef>
              <a:spcAft>
                <a:spcPts val="0"/>
              </a:spcAft>
              <a:buClr>
                <a:srgbClr val="434343"/>
              </a:buClr>
              <a:buSzPts val="1200"/>
              <a:buFont typeface="Roboto Condensed Light"/>
              <a:buAutoNum type="romanLcPeriod"/>
              <a:defRPr sz="1000">
                <a:solidFill>
                  <a:srgbClr val="2F2F2F"/>
                </a:solidFill>
              </a:defRPr>
            </a:lvl3pPr>
            <a:lvl4pPr lvl="3" algn="ctr">
              <a:lnSpc>
                <a:spcPct val="100000"/>
              </a:lnSpc>
              <a:spcBef>
                <a:spcPts val="0"/>
              </a:spcBef>
              <a:spcAft>
                <a:spcPts val="0"/>
              </a:spcAft>
              <a:buClr>
                <a:srgbClr val="434343"/>
              </a:buClr>
              <a:buSzPts val="1200"/>
              <a:buFont typeface="Roboto Condensed Light"/>
              <a:buAutoNum type="arabicPeriod"/>
              <a:defRPr sz="1000">
                <a:solidFill>
                  <a:srgbClr val="2F2F2F"/>
                </a:solidFill>
              </a:defRPr>
            </a:lvl4pPr>
            <a:lvl5pPr lvl="4" algn="ctr">
              <a:lnSpc>
                <a:spcPct val="100000"/>
              </a:lnSpc>
              <a:spcBef>
                <a:spcPts val="0"/>
              </a:spcBef>
              <a:spcAft>
                <a:spcPts val="0"/>
              </a:spcAft>
              <a:buClr>
                <a:srgbClr val="434343"/>
              </a:buClr>
              <a:buSzPts val="1200"/>
              <a:buFont typeface="Roboto Condensed Light"/>
              <a:buAutoNum type="alphaLcPeriod"/>
              <a:defRPr sz="1000">
                <a:solidFill>
                  <a:srgbClr val="2F2F2F"/>
                </a:solidFill>
              </a:defRPr>
            </a:lvl5pPr>
            <a:lvl6pPr lvl="5" algn="ctr">
              <a:lnSpc>
                <a:spcPct val="100000"/>
              </a:lnSpc>
              <a:spcBef>
                <a:spcPts val="0"/>
              </a:spcBef>
              <a:spcAft>
                <a:spcPts val="0"/>
              </a:spcAft>
              <a:buClr>
                <a:srgbClr val="434343"/>
              </a:buClr>
              <a:buSzPts val="1200"/>
              <a:buFont typeface="Roboto Condensed Light"/>
              <a:buAutoNum type="romanLcPeriod"/>
              <a:defRPr sz="1000">
                <a:solidFill>
                  <a:srgbClr val="2F2F2F"/>
                </a:solidFill>
              </a:defRPr>
            </a:lvl6pPr>
            <a:lvl7pPr lvl="6" algn="ctr">
              <a:lnSpc>
                <a:spcPct val="100000"/>
              </a:lnSpc>
              <a:spcBef>
                <a:spcPts val="0"/>
              </a:spcBef>
              <a:spcAft>
                <a:spcPts val="0"/>
              </a:spcAft>
              <a:buClr>
                <a:srgbClr val="434343"/>
              </a:buClr>
              <a:buSzPts val="1200"/>
              <a:buFont typeface="Roboto Condensed Light"/>
              <a:buAutoNum type="arabicPeriod"/>
              <a:defRPr sz="1000">
                <a:solidFill>
                  <a:srgbClr val="2F2F2F"/>
                </a:solidFill>
              </a:defRPr>
            </a:lvl7pPr>
            <a:lvl8pPr lvl="7" algn="ctr">
              <a:lnSpc>
                <a:spcPct val="100000"/>
              </a:lnSpc>
              <a:spcBef>
                <a:spcPts val="0"/>
              </a:spcBef>
              <a:spcAft>
                <a:spcPts val="0"/>
              </a:spcAft>
              <a:buClr>
                <a:srgbClr val="434343"/>
              </a:buClr>
              <a:buSzPts val="1200"/>
              <a:buFont typeface="Roboto Condensed Light"/>
              <a:buAutoNum type="alphaLcPeriod"/>
              <a:defRPr sz="1000">
                <a:solidFill>
                  <a:srgbClr val="2F2F2F"/>
                </a:solidFill>
              </a:defRPr>
            </a:lvl8pPr>
            <a:lvl9pPr lvl="8" algn="ctr">
              <a:lnSpc>
                <a:spcPct val="100000"/>
              </a:lnSpc>
              <a:spcBef>
                <a:spcPts val="0"/>
              </a:spcBef>
              <a:spcAft>
                <a:spcPts val="0"/>
              </a:spcAft>
              <a:buClr>
                <a:srgbClr val="434343"/>
              </a:buClr>
              <a:buSzPts val="1200"/>
              <a:buFont typeface="Roboto Condensed Light"/>
              <a:buAutoNum type="romanLcPeriod"/>
              <a:defRPr sz="1000">
                <a:solidFill>
                  <a:srgbClr val="2F2F2F"/>
                </a:solidFill>
              </a:defRPr>
            </a:lvl9pPr>
          </a:lstStyle>
          <a:p>
            <a:endParaRPr/>
          </a:p>
        </p:txBody>
      </p:sp>
      <p:cxnSp>
        <p:nvCxnSpPr>
          <p:cNvPr id="63" name="Google Shape;63;p51"/>
          <p:cNvCxnSpPr/>
          <p:nvPr/>
        </p:nvCxnSpPr>
        <p:spPr>
          <a:xfrm>
            <a:off x="2242592" y="1923280"/>
            <a:ext cx="380700" cy="0"/>
          </a:xfrm>
          <a:prstGeom prst="straightConnector1">
            <a:avLst/>
          </a:prstGeom>
          <a:noFill/>
          <a:ln w="19050" cap="flat" cmpd="sng">
            <a:solidFill>
              <a:srgbClr val="2F2F2F"/>
            </a:solidFill>
            <a:prstDash val="solid"/>
            <a:round/>
            <a:headEnd type="none" w="sm" len="sm"/>
            <a:tailEnd type="none" w="sm" len="sm"/>
          </a:ln>
        </p:spPr>
      </p:cxnSp>
      <p:sp>
        <p:nvSpPr>
          <p:cNvPr id="64" name="Google Shape;64;p51"/>
          <p:cNvSpPr/>
          <p:nvPr/>
        </p:nvSpPr>
        <p:spPr>
          <a:xfrm rot="5400000">
            <a:off x="2230186" y="2464000"/>
            <a:ext cx="892500" cy="2808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F2F2F"/>
              </a:buClr>
              <a:buSzPts val="2800"/>
              <a:buFont typeface="Reem Kufi"/>
              <a:buNone/>
              <a:defRPr sz="2800" b="1" i="0" u="none" strike="noStrike" cap="none">
                <a:solidFill>
                  <a:srgbClr val="2F2F2F"/>
                </a:solidFill>
                <a:latin typeface="Reem Kufi"/>
                <a:ea typeface="Reem Kufi"/>
                <a:cs typeface="Reem Kufi"/>
                <a:sym typeface="Reem Kufi"/>
              </a:defRPr>
            </a:lvl1pPr>
            <a:lvl2pPr marR="0" lvl="1"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2pPr>
            <a:lvl3pPr marR="0" lvl="2"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3pPr>
            <a:lvl4pPr marR="0" lvl="3"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4pPr>
            <a:lvl5pPr marR="0" lvl="4"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5pPr>
            <a:lvl6pPr marR="0" lvl="5"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6pPr>
            <a:lvl7pPr marR="0" lvl="6"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7pPr>
            <a:lvl8pPr marR="0" lvl="7"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8pPr>
            <a:lvl9pPr marR="0" lvl="8" algn="l" rtl="0">
              <a:lnSpc>
                <a:spcPct val="100000"/>
              </a:lnSpc>
              <a:spcBef>
                <a:spcPts val="0"/>
              </a:spcBef>
              <a:spcAft>
                <a:spcPts val="0"/>
              </a:spcAft>
              <a:buClr>
                <a:srgbClr val="2F2F2F"/>
              </a:buClr>
              <a:buSzPts val="2800"/>
              <a:buFont typeface="Reem Kufi"/>
              <a:buNone/>
              <a:defRPr sz="2800" b="0" i="0" u="none" strike="noStrike" cap="none">
                <a:solidFill>
                  <a:srgbClr val="2F2F2F"/>
                </a:solidFill>
                <a:latin typeface="Reem Kufi"/>
                <a:ea typeface="Reem Kufi"/>
                <a:cs typeface="Reem Kufi"/>
                <a:sym typeface="Reem Kufi"/>
              </a:defRPr>
            </a:lvl9pPr>
          </a:lstStyle>
          <a:p>
            <a:endParaRPr/>
          </a:p>
        </p:txBody>
      </p:sp>
      <p:sp>
        <p:nvSpPr>
          <p:cNvPr id="7" name="Google Shape;7;p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2F2F2F"/>
              </a:buClr>
              <a:buSzPts val="1800"/>
              <a:buFont typeface="Rokkitt"/>
              <a:buChar char="●"/>
              <a:defRPr sz="1800" b="0" i="0" u="none" strike="noStrike" cap="none">
                <a:solidFill>
                  <a:srgbClr val="2F2F2F"/>
                </a:solidFill>
                <a:latin typeface="Rokkitt"/>
                <a:ea typeface="Rokkitt"/>
                <a:cs typeface="Rokkitt"/>
                <a:sym typeface="Rokkitt"/>
              </a:defRPr>
            </a:lvl1pPr>
            <a:lvl2pPr marL="914400" marR="0" lvl="1" indent="-317500" algn="l" rtl="0">
              <a:lnSpc>
                <a:spcPct val="115000"/>
              </a:lnSpc>
              <a:spcBef>
                <a:spcPts val="1600"/>
              </a:spcBef>
              <a:spcAft>
                <a:spcPts val="0"/>
              </a:spcAft>
              <a:buClr>
                <a:srgbClr val="2F2F2F"/>
              </a:buClr>
              <a:buSzPts val="1400"/>
              <a:buFont typeface="Rokkitt"/>
              <a:buChar char="○"/>
              <a:defRPr sz="1400" b="0" i="0" u="none" strike="noStrike" cap="none">
                <a:solidFill>
                  <a:srgbClr val="2F2F2F"/>
                </a:solidFill>
                <a:latin typeface="Rokkitt"/>
                <a:ea typeface="Rokkitt"/>
                <a:cs typeface="Rokkitt"/>
                <a:sym typeface="Rokkitt"/>
              </a:defRPr>
            </a:lvl2pPr>
            <a:lvl3pPr marL="1371600" marR="0" lvl="2" indent="-317500" algn="l" rtl="0">
              <a:lnSpc>
                <a:spcPct val="115000"/>
              </a:lnSpc>
              <a:spcBef>
                <a:spcPts val="1600"/>
              </a:spcBef>
              <a:spcAft>
                <a:spcPts val="0"/>
              </a:spcAft>
              <a:buClr>
                <a:srgbClr val="2F2F2F"/>
              </a:buClr>
              <a:buSzPts val="1400"/>
              <a:buFont typeface="Rokkitt"/>
              <a:buChar char="■"/>
              <a:defRPr sz="1400" b="0" i="0" u="none" strike="noStrike" cap="none">
                <a:solidFill>
                  <a:srgbClr val="2F2F2F"/>
                </a:solidFill>
                <a:latin typeface="Rokkitt"/>
                <a:ea typeface="Rokkitt"/>
                <a:cs typeface="Rokkitt"/>
                <a:sym typeface="Rokkitt"/>
              </a:defRPr>
            </a:lvl3pPr>
            <a:lvl4pPr marL="1828800" marR="0" lvl="3" indent="-317500" algn="l" rtl="0">
              <a:lnSpc>
                <a:spcPct val="115000"/>
              </a:lnSpc>
              <a:spcBef>
                <a:spcPts val="1600"/>
              </a:spcBef>
              <a:spcAft>
                <a:spcPts val="0"/>
              </a:spcAft>
              <a:buClr>
                <a:srgbClr val="2F2F2F"/>
              </a:buClr>
              <a:buSzPts val="1400"/>
              <a:buFont typeface="Rokkitt"/>
              <a:buChar char="●"/>
              <a:defRPr sz="1400" b="0" i="0" u="none" strike="noStrike" cap="none">
                <a:solidFill>
                  <a:srgbClr val="2F2F2F"/>
                </a:solidFill>
                <a:latin typeface="Rokkitt"/>
                <a:ea typeface="Rokkitt"/>
                <a:cs typeface="Rokkitt"/>
                <a:sym typeface="Rokkitt"/>
              </a:defRPr>
            </a:lvl4pPr>
            <a:lvl5pPr marL="2286000" marR="0" lvl="4" indent="-317500" algn="l" rtl="0">
              <a:lnSpc>
                <a:spcPct val="115000"/>
              </a:lnSpc>
              <a:spcBef>
                <a:spcPts val="1600"/>
              </a:spcBef>
              <a:spcAft>
                <a:spcPts val="0"/>
              </a:spcAft>
              <a:buClr>
                <a:srgbClr val="2F2F2F"/>
              </a:buClr>
              <a:buSzPts val="1400"/>
              <a:buFont typeface="Rokkitt"/>
              <a:buChar char="○"/>
              <a:defRPr sz="1400" b="0" i="0" u="none" strike="noStrike" cap="none">
                <a:solidFill>
                  <a:srgbClr val="2F2F2F"/>
                </a:solidFill>
                <a:latin typeface="Rokkitt"/>
                <a:ea typeface="Rokkitt"/>
                <a:cs typeface="Rokkitt"/>
                <a:sym typeface="Rokkitt"/>
              </a:defRPr>
            </a:lvl5pPr>
            <a:lvl6pPr marL="2743200" marR="0" lvl="5" indent="-317500" algn="l" rtl="0">
              <a:lnSpc>
                <a:spcPct val="115000"/>
              </a:lnSpc>
              <a:spcBef>
                <a:spcPts val="1600"/>
              </a:spcBef>
              <a:spcAft>
                <a:spcPts val="0"/>
              </a:spcAft>
              <a:buClr>
                <a:srgbClr val="2F2F2F"/>
              </a:buClr>
              <a:buSzPts val="1400"/>
              <a:buFont typeface="Rokkitt"/>
              <a:buChar char="■"/>
              <a:defRPr sz="1400" b="0" i="0" u="none" strike="noStrike" cap="none">
                <a:solidFill>
                  <a:srgbClr val="2F2F2F"/>
                </a:solidFill>
                <a:latin typeface="Rokkitt"/>
                <a:ea typeface="Rokkitt"/>
                <a:cs typeface="Rokkitt"/>
                <a:sym typeface="Rokkitt"/>
              </a:defRPr>
            </a:lvl6pPr>
            <a:lvl7pPr marL="3200400" marR="0" lvl="6" indent="-317500" algn="l" rtl="0">
              <a:lnSpc>
                <a:spcPct val="115000"/>
              </a:lnSpc>
              <a:spcBef>
                <a:spcPts val="1600"/>
              </a:spcBef>
              <a:spcAft>
                <a:spcPts val="0"/>
              </a:spcAft>
              <a:buClr>
                <a:srgbClr val="2F2F2F"/>
              </a:buClr>
              <a:buSzPts val="1400"/>
              <a:buFont typeface="Rokkitt"/>
              <a:buChar char="●"/>
              <a:defRPr sz="1400" b="0" i="0" u="none" strike="noStrike" cap="none">
                <a:solidFill>
                  <a:srgbClr val="2F2F2F"/>
                </a:solidFill>
                <a:latin typeface="Rokkitt"/>
                <a:ea typeface="Rokkitt"/>
                <a:cs typeface="Rokkitt"/>
                <a:sym typeface="Rokkitt"/>
              </a:defRPr>
            </a:lvl7pPr>
            <a:lvl8pPr marL="3657600" marR="0" lvl="7" indent="-317500" algn="l" rtl="0">
              <a:lnSpc>
                <a:spcPct val="115000"/>
              </a:lnSpc>
              <a:spcBef>
                <a:spcPts val="1600"/>
              </a:spcBef>
              <a:spcAft>
                <a:spcPts val="0"/>
              </a:spcAft>
              <a:buClr>
                <a:srgbClr val="2F2F2F"/>
              </a:buClr>
              <a:buSzPts val="1400"/>
              <a:buFont typeface="Rokkitt"/>
              <a:buChar char="○"/>
              <a:defRPr sz="1400" b="0" i="0" u="none" strike="noStrike" cap="none">
                <a:solidFill>
                  <a:srgbClr val="2F2F2F"/>
                </a:solidFill>
                <a:latin typeface="Rokkitt"/>
                <a:ea typeface="Rokkitt"/>
                <a:cs typeface="Rokkitt"/>
                <a:sym typeface="Rokkitt"/>
              </a:defRPr>
            </a:lvl8pPr>
            <a:lvl9pPr marL="4114800" marR="0" lvl="8" indent="-317500" algn="l" rtl="0">
              <a:lnSpc>
                <a:spcPct val="115000"/>
              </a:lnSpc>
              <a:spcBef>
                <a:spcPts val="1600"/>
              </a:spcBef>
              <a:spcAft>
                <a:spcPts val="1600"/>
              </a:spcAft>
              <a:buClr>
                <a:srgbClr val="2F2F2F"/>
              </a:buClr>
              <a:buSzPts val="1400"/>
              <a:buFont typeface="Rokkitt"/>
              <a:buChar char="■"/>
              <a:defRPr sz="1400" b="0" i="0" u="none" strike="noStrike" cap="none">
                <a:solidFill>
                  <a:srgbClr val="2F2F2F"/>
                </a:solidFill>
                <a:latin typeface="Rokkitt"/>
                <a:ea typeface="Rokkitt"/>
                <a:cs typeface="Rokkitt"/>
                <a:sym typeface="Rokkit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2" r:id="rId10"/>
    <p:sldLayoutId id="2147483663" r:id="rId11"/>
    <p:sldLayoutId id="2147483665" r:id="rId12"/>
    <p:sldLayoutId id="2147483667" r:id="rId13"/>
    <p:sldLayoutId id="214748366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8.jpg"/><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1"/>
          <p:cNvSpPr/>
          <p:nvPr/>
        </p:nvSpPr>
        <p:spPr>
          <a:xfrm>
            <a:off x="2386150" y="478625"/>
            <a:ext cx="4462200" cy="4351500"/>
          </a:xfrm>
          <a:prstGeom prst="ellipse">
            <a:avLst/>
          </a:prstGeom>
          <a:gradFill>
            <a:gsLst>
              <a:gs pos="0">
                <a:srgbClr val="2F2F2F">
                  <a:alpha val="49019"/>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
          <p:cNvSpPr txBox="1">
            <a:spLocks noGrp="1"/>
          </p:cNvSpPr>
          <p:nvPr>
            <p:ph type="ctrTitle"/>
          </p:nvPr>
        </p:nvSpPr>
        <p:spPr>
          <a:xfrm>
            <a:off x="1538867" y="1416475"/>
            <a:ext cx="5854390" cy="162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solidFill>
                  <a:srgbClr val="F3F3F3"/>
                </a:solidFill>
              </a:rPr>
              <a:t>DO YOU REALLY KNOW WHAT YOUR CUSTOMERS ARE TALKING ABOUT?</a:t>
            </a:r>
            <a:endParaRPr>
              <a:solidFill>
                <a:srgbClr val="F3F3F3"/>
              </a:solidFill>
            </a:endParaRPr>
          </a:p>
        </p:txBody>
      </p:sp>
      <p:sp>
        <p:nvSpPr>
          <p:cNvPr id="133" name="Google Shape;133;p1"/>
          <p:cNvSpPr/>
          <p:nvPr/>
        </p:nvSpPr>
        <p:spPr>
          <a:xfrm>
            <a:off x="2209171" y="2953565"/>
            <a:ext cx="4725557" cy="70200"/>
          </a:xfrm>
          <a:prstGeom prst="rect">
            <a:avLst/>
          </a:prstGeom>
          <a:solidFill>
            <a:srgbClr val="EC8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
          <p:cNvSpPr txBox="1">
            <a:spLocks noGrp="1"/>
          </p:cNvSpPr>
          <p:nvPr>
            <p:ph type="subTitle" idx="1"/>
          </p:nvPr>
        </p:nvSpPr>
        <p:spPr>
          <a:xfrm>
            <a:off x="2209171" y="3045175"/>
            <a:ext cx="4725557" cy="55666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2400" b="1">
                <a:solidFill>
                  <a:srgbClr val="F3F3F3"/>
                </a:solidFill>
                <a:latin typeface="Reem Kufi"/>
                <a:ea typeface="Reem Kufi"/>
                <a:cs typeface="Reem Kufi"/>
                <a:sym typeface="Reem Kufi"/>
              </a:rPr>
              <a:t>Yelp Review Analysis</a:t>
            </a:r>
            <a:endParaRPr sz="2400">
              <a:solidFill>
                <a:srgbClr val="F3F3F3"/>
              </a:solidFill>
              <a:latin typeface="Reem Kufi"/>
              <a:ea typeface="Reem Kufi"/>
              <a:cs typeface="Reem Kufi"/>
              <a:sym typeface="Reem Kufi"/>
            </a:endParaRPr>
          </a:p>
        </p:txBody>
      </p:sp>
      <p:sp>
        <p:nvSpPr>
          <p:cNvPr id="135" name="Google Shape;135;p1"/>
          <p:cNvSpPr txBox="1"/>
          <p:nvPr/>
        </p:nvSpPr>
        <p:spPr>
          <a:xfrm>
            <a:off x="5321750" y="4102872"/>
            <a:ext cx="3297300" cy="96268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Reem Kufi"/>
                <a:ea typeface="Reem Kufi"/>
                <a:cs typeface="Reem Kufi"/>
                <a:sym typeface="Reem Kufi"/>
              </a:rPr>
              <a:t>M</a:t>
            </a:r>
            <a:r>
              <a:rPr lang="en" b="1" dirty="0">
                <a:latin typeface="Reem Kufi"/>
                <a:ea typeface="Reem Kufi"/>
                <a:cs typeface="Reem Kufi"/>
                <a:sym typeface="Reem Kufi"/>
              </a:rPr>
              <a:t>SBA 6330 &amp; MSBA 6320</a:t>
            </a:r>
          </a:p>
          <a:p>
            <a:pPr marL="0" lvl="0" indent="0" algn="l" rtl="0">
              <a:spcBef>
                <a:spcPts val="0"/>
              </a:spcBef>
              <a:spcAft>
                <a:spcPts val="0"/>
              </a:spcAft>
              <a:buNone/>
            </a:pPr>
            <a:r>
              <a:rPr lang="en" sz="1300" b="1" dirty="0">
                <a:latin typeface="Reem Kufi"/>
                <a:ea typeface="Reem Kufi"/>
                <a:cs typeface="Reem Kufi"/>
                <a:sym typeface="Reem Kufi"/>
              </a:rPr>
              <a:t>Team 10</a:t>
            </a:r>
            <a:endParaRPr sz="1300" b="1" dirty="0">
              <a:latin typeface="Reem Kufi"/>
              <a:ea typeface="Reem Kufi"/>
              <a:cs typeface="Reem Kufi"/>
              <a:sym typeface="Reem Kufi"/>
            </a:endParaRPr>
          </a:p>
          <a:p>
            <a:pPr marL="0" lvl="0" indent="0" algn="l" rtl="0">
              <a:spcBef>
                <a:spcPts val="0"/>
              </a:spcBef>
              <a:spcAft>
                <a:spcPts val="0"/>
              </a:spcAft>
              <a:buNone/>
            </a:pPr>
            <a:r>
              <a:rPr lang="en" sz="1300" dirty="0" err="1">
                <a:latin typeface="Reem Kufi"/>
                <a:ea typeface="Reem Kufi"/>
                <a:cs typeface="Reem Kufi"/>
                <a:sym typeface="Reem Kufi"/>
              </a:rPr>
              <a:t>Boyang</a:t>
            </a:r>
            <a:r>
              <a:rPr lang="en" sz="1300" dirty="0">
                <a:latin typeface="Reem Kufi"/>
                <a:ea typeface="Reem Kufi"/>
                <a:cs typeface="Reem Kufi"/>
                <a:sym typeface="Reem Kufi"/>
              </a:rPr>
              <a:t> Wei, Yi-Li Yu, </a:t>
            </a:r>
            <a:r>
              <a:rPr lang="en" sz="1300" dirty="0" err="1">
                <a:latin typeface="Reem Kufi"/>
                <a:ea typeface="Reem Kufi"/>
                <a:cs typeface="Reem Kufi"/>
                <a:sym typeface="Reem Kufi"/>
              </a:rPr>
              <a:t>Xiangke</a:t>
            </a:r>
            <a:r>
              <a:rPr lang="en" sz="1300" dirty="0">
                <a:latin typeface="Reem Kufi"/>
                <a:ea typeface="Reem Kufi"/>
                <a:cs typeface="Reem Kufi"/>
                <a:sym typeface="Reem Kufi"/>
              </a:rPr>
              <a:t> Chen,</a:t>
            </a:r>
            <a:endParaRPr sz="1300" dirty="0">
              <a:latin typeface="Reem Kufi"/>
              <a:ea typeface="Reem Kufi"/>
              <a:cs typeface="Reem Kufi"/>
              <a:sym typeface="Reem Kufi"/>
            </a:endParaRPr>
          </a:p>
          <a:p>
            <a:pPr marL="0" lvl="0" indent="0" algn="l" rtl="0">
              <a:spcBef>
                <a:spcPts val="0"/>
              </a:spcBef>
              <a:spcAft>
                <a:spcPts val="0"/>
              </a:spcAft>
              <a:buNone/>
            </a:pPr>
            <a:r>
              <a:rPr lang="en" sz="1300" dirty="0">
                <a:latin typeface="Reem Kufi"/>
                <a:ea typeface="Reem Kufi"/>
                <a:cs typeface="Reem Kufi"/>
                <a:sym typeface="Reem Kufi"/>
              </a:rPr>
              <a:t>Elizabeth Zhu, Lin Xu, </a:t>
            </a:r>
            <a:r>
              <a:rPr lang="en" sz="1300" dirty="0" err="1">
                <a:latin typeface="Reem Kufi"/>
                <a:ea typeface="Reem Kufi"/>
                <a:cs typeface="Reem Kufi"/>
                <a:sym typeface="Reem Kufi"/>
              </a:rPr>
              <a:t>Yusha</a:t>
            </a:r>
            <a:r>
              <a:rPr lang="en" sz="1300" dirty="0">
                <a:latin typeface="Reem Kufi"/>
                <a:ea typeface="Reem Kufi"/>
                <a:cs typeface="Reem Kufi"/>
                <a:sym typeface="Reem Kufi"/>
              </a:rPr>
              <a:t> Wang</a:t>
            </a:r>
            <a:endParaRPr sz="1300" dirty="0">
              <a:latin typeface="Reem Kufi"/>
              <a:ea typeface="Reem Kufi"/>
              <a:cs typeface="Reem Kufi"/>
              <a:sym typeface="Reem Kuf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80" name="Google Shape;280;g6c4e8f3b70_0_43"/>
          <p:cNvSpPr txBox="1"/>
          <p:nvPr/>
        </p:nvSpPr>
        <p:spPr>
          <a:xfrm>
            <a:off x="1922821" y="1858355"/>
            <a:ext cx="1886400" cy="10950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2F2F2F"/>
              </a:buClr>
              <a:buSzPts val="1800"/>
              <a:buFont typeface="Rokkitt"/>
              <a:buNone/>
            </a:pPr>
            <a:r>
              <a:rPr lang="en" sz="7200" b="1" i="0" u="none" strike="noStrike" cap="none">
                <a:solidFill>
                  <a:srgbClr val="F3F3F3"/>
                </a:solidFill>
                <a:latin typeface="Reem Kufi"/>
                <a:ea typeface="Reem Kufi"/>
                <a:cs typeface="Reem Kufi"/>
                <a:sym typeface="Reem Kufi"/>
              </a:rPr>
              <a:t>0</a:t>
            </a:r>
            <a:r>
              <a:rPr lang="en" sz="7200" b="1">
                <a:solidFill>
                  <a:srgbClr val="F3F3F3"/>
                </a:solidFill>
                <a:latin typeface="Reem Kufi"/>
                <a:ea typeface="Reem Kufi"/>
                <a:cs typeface="Reem Kufi"/>
                <a:sym typeface="Reem Kufi"/>
              </a:rPr>
              <a:t>3</a:t>
            </a:r>
            <a:endParaRPr sz="7200" b="1" i="0" u="none" strike="noStrike" cap="none">
              <a:solidFill>
                <a:srgbClr val="F3F3F3"/>
              </a:solidFill>
              <a:latin typeface="Reem Kufi"/>
              <a:ea typeface="Reem Kufi"/>
              <a:cs typeface="Reem Kufi"/>
              <a:sym typeface="Reem Kufi"/>
            </a:endParaRPr>
          </a:p>
        </p:txBody>
      </p:sp>
      <p:sp>
        <p:nvSpPr>
          <p:cNvPr id="281" name="Google Shape;281;g6c4e8f3b70_0_43"/>
          <p:cNvSpPr txBox="1"/>
          <p:nvPr/>
        </p:nvSpPr>
        <p:spPr>
          <a:xfrm>
            <a:off x="0" y="2683925"/>
            <a:ext cx="3809100" cy="641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400" b="1">
                <a:solidFill>
                  <a:srgbClr val="F3F3F3"/>
                </a:solidFill>
                <a:latin typeface="Reem Kufi"/>
                <a:ea typeface="Reem Kufi"/>
                <a:cs typeface="Reem Kufi"/>
                <a:sym typeface="Reem Kufi"/>
              </a:rPr>
              <a:t>ALGORITHM</a:t>
            </a:r>
            <a:endParaRPr sz="2400" b="1">
              <a:solidFill>
                <a:srgbClr val="F3F3F3"/>
              </a:solidFill>
              <a:latin typeface="Reem Kufi"/>
              <a:ea typeface="Reem Kufi"/>
              <a:cs typeface="Reem Kufi"/>
              <a:sym typeface="Reem Kufi"/>
            </a:endParaRPr>
          </a:p>
          <a:p>
            <a:pPr marL="0" marR="0" lvl="0" indent="0" algn="r" rtl="0">
              <a:lnSpc>
                <a:spcPct val="100000"/>
              </a:lnSpc>
              <a:spcBef>
                <a:spcPts val="0"/>
              </a:spcBef>
              <a:spcAft>
                <a:spcPts val="0"/>
              </a:spcAft>
              <a:buNone/>
            </a:pPr>
            <a:r>
              <a:rPr lang="en" sz="2400" b="1">
                <a:solidFill>
                  <a:srgbClr val="F3F3F3"/>
                </a:solidFill>
                <a:latin typeface="Reem Kufi"/>
                <a:ea typeface="Reem Kufi"/>
                <a:cs typeface="Reem Kufi"/>
                <a:sym typeface="Reem Kufi"/>
              </a:rPr>
              <a:t>BEHIND</a:t>
            </a:r>
            <a:endParaRPr sz="2400" b="1">
              <a:solidFill>
                <a:srgbClr val="F3F3F3"/>
              </a:solidFill>
              <a:latin typeface="Reem Kufi"/>
              <a:ea typeface="Reem Kufi"/>
              <a:cs typeface="Reem Kufi"/>
              <a:sym typeface="Reem Kufi"/>
            </a:endParaRPr>
          </a:p>
        </p:txBody>
      </p:sp>
      <p:cxnSp>
        <p:nvCxnSpPr>
          <p:cNvPr id="282" name="Google Shape;282;g6c4e8f3b70_0_43"/>
          <p:cNvCxnSpPr/>
          <p:nvPr/>
        </p:nvCxnSpPr>
        <p:spPr>
          <a:xfrm>
            <a:off x="2681596" y="1727802"/>
            <a:ext cx="3340800" cy="0"/>
          </a:xfrm>
          <a:prstGeom prst="straightConnector1">
            <a:avLst/>
          </a:prstGeom>
          <a:noFill/>
          <a:ln w="28575" cap="flat" cmpd="sng">
            <a:solidFill>
              <a:srgbClr val="F3F3F3"/>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6c4e8f3b70_3_0"/>
          <p:cNvSpPr txBox="1">
            <a:spLocks noGrp="1"/>
          </p:cNvSpPr>
          <p:nvPr>
            <p:ph type="ctrTitle"/>
          </p:nvPr>
        </p:nvSpPr>
        <p:spPr>
          <a:xfrm>
            <a:off x="720000" y="431581"/>
            <a:ext cx="24426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SENTIMENT ANALYSIS</a:t>
            </a:r>
            <a:endParaRPr dirty="0"/>
          </a:p>
        </p:txBody>
      </p:sp>
      <p:sp>
        <p:nvSpPr>
          <p:cNvPr id="288" name="Google Shape;288;g6c4e8f3b70_3_0"/>
          <p:cNvSpPr txBox="1">
            <a:spLocks noGrp="1"/>
          </p:cNvSpPr>
          <p:nvPr>
            <p:ph type="ctrTitle" idx="4294967295"/>
          </p:nvPr>
        </p:nvSpPr>
        <p:spPr>
          <a:xfrm>
            <a:off x="720000" y="3164475"/>
            <a:ext cx="2597100" cy="3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F2F2F"/>
              </a:buClr>
              <a:buSzPts val="2800"/>
              <a:buFont typeface="Reem Kufi"/>
              <a:buNone/>
            </a:pPr>
            <a:r>
              <a:rPr lang="en" sz="1600"/>
              <a:t>Goal</a:t>
            </a:r>
            <a:endParaRPr sz="1600" b="1" i="0" u="none" strike="noStrike" cap="none">
              <a:solidFill>
                <a:srgbClr val="2F2F2F"/>
              </a:solidFill>
              <a:latin typeface="Reem Kufi"/>
              <a:ea typeface="Reem Kufi"/>
              <a:cs typeface="Reem Kufi"/>
              <a:sym typeface="Reem Kufi"/>
            </a:endParaRPr>
          </a:p>
        </p:txBody>
      </p:sp>
      <p:sp>
        <p:nvSpPr>
          <p:cNvPr id="289" name="Google Shape;289;g6c4e8f3b70_3_0"/>
          <p:cNvSpPr txBox="1">
            <a:spLocks noGrp="1"/>
          </p:cNvSpPr>
          <p:nvPr>
            <p:ph type="ctrTitle" idx="4294967295"/>
          </p:nvPr>
        </p:nvSpPr>
        <p:spPr>
          <a:xfrm>
            <a:off x="720000" y="1614000"/>
            <a:ext cx="2898600" cy="3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F2F2F"/>
              </a:buClr>
              <a:buSzPts val="2800"/>
              <a:buFont typeface="Reem Kufi"/>
              <a:buNone/>
            </a:pPr>
            <a:r>
              <a:rPr lang="en" sz="1600"/>
              <a:t>Definition</a:t>
            </a:r>
            <a:endParaRPr sz="1600" b="1" i="0" u="none" strike="noStrike" cap="none">
              <a:solidFill>
                <a:srgbClr val="2F2F2F"/>
              </a:solidFill>
              <a:latin typeface="Reem Kufi"/>
              <a:ea typeface="Reem Kufi"/>
              <a:cs typeface="Reem Kufi"/>
              <a:sym typeface="Reem Kufi"/>
            </a:endParaRPr>
          </a:p>
        </p:txBody>
      </p:sp>
      <p:sp>
        <p:nvSpPr>
          <p:cNvPr id="290" name="Google Shape;290;g6c4e8f3b70_3_0"/>
          <p:cNvSpPr txBox="1">
            <a:spLocks noGrp="1"/>
          </p:cNvSpPr>
          <p:nvPr>
            <p:ph type="subTitle" idx="4294967295"/>
          </p:nvPr>
        </p:nvSpPr>
        <p:spPr>
          <a:xfrm>
            <a:off x="856000" y="3597675"/>
            <a:ext cx="4464300" cy="6336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Analyze sentiment changes over time</a:t>
            </a:r>
            <a:endParaRPr sz="1400"/>
          </a:p>
          <a:p>
            <a:pPr marL="457200" lvl="0" indent="-317500" algn="l" rtl="0">
              <a:lnSpc>
                <a:spcPct val="100000"/>
              </a:lnSpc>
              <a:spcBef>
                <a:spcPts val="0"/>
              </a:spcBef>
              <a:spcAft>
                <a:spcPts val="0"/>
              </a:spcAft>
              <a:buSzPts val="1400"/>
              <a:buChar char="●"/>
            </a:pPr>
            <a:r>
              <a:rPr lang="en" sz="1400"/>
              <a:t>Build a rating predictor based on review sentiment</a:t>
            </a:r>
            <a:endParaRPr sz="1400"/>
          </a:p>
        </p:txBody>
      </p:sp>
      <p:sp>
        <p:nvSpPr>
          <p:cNvPr id="291" name="Google Shape;291;g6c4e8f3b70_3_0"/>
          <p:cNvSpPr txBox="1">
            <a:spLocks noGrp="1"/>
          </p:cNvSpPr>
          <p:nvPr>
            <p:ph type="subTitle" idx="4294967295"/>
          </p:nvPr>
        </p:nvSpPr>
        <p:spPr>
          <a:xfrm>
            <a:off x="856000" y="2018950"/>
            <a:ext cx="4300200" cy="11901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Sentiment Analysis, also known as opinion mining, is the process of determining whether a text unit is positive or negative.</a:t>
            </a:r>
            <a:endParaRPr sz="1400"/>
          </a:p>
        </p:txBody>
      </p:sp>
      <p:pic>
        <p:nvPicPr>
          <p:cNvPr id="292" name="Google Shape;292;g6c4e8f3b70_3_0"/>
          <p:cNvPicPr preferRelativeResize="0"/>
          <p:nvPr/>
        </p:nvPicPr>
        <p:blipFill>
          <a:blip r:embed="rId3">
            <a:alphaModFix/>
          </a:blip>
          <a:stretch>
            <a:fillRect/>
          </a:stretch>
        </p:blipFill>
        <p:spPr>
          <a:xfrm>
            <a:off x="5472700" y="457200"/>
            <a:ext cx="3122844" cy="3403900"/>
          </a:xfrm>
          <a:prstGeom prst="rect">
            <a:avLst/>
          </a:prstGeom>
          <a:noFill/>
          <a:ln>
            <a:noFill/>
          </a:ln>
        </p:spPr>
      </p:pic>
      <p:pic>
        <p:nvPicPr>
          <p:cNvPr id="293" name="Google Shape;293;g6c4e8f3b70_3_0"/>
          <p:cNvPicPr preferRelativeResize="0"/>
          <p:nvPr/>
        </p:nvPicPr>
        <p:blipFill rotWithShape="1">
          <a:blip r:embed="rId4">
            <a:alphaModFix/>
          </a:blip>
          <a:srcRect b="47813"/>
          <a:stretch/>
        </p:blipFill>
        <p:spPr>
          <a:xfrm>
            <a:off x="5997837" y="2664350"/>
            <a:ext cx="2072575" cy="108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6c4e8f3b70_3_56"/>
          <p:cNvSpPr txBox="1">
            <a:spLocks noGrp="1"/>
          </p:cNvSpPr>
          <p:nvPr>
            <p:ph type="ctrTitle"/>
          </p:nvPr>
        </p:nvSpPr>
        <p:spPr>
          <a:xfrm>
            <a:off x="720000" y="431581"/>
            <a:ext cx="24426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SENTIMENT SCORE</a:t>
            </a:r>
            <a:endParaRPr dirty="0"/>
          </a:p>
        </p:txBody>
      </p:sp>
      <p:sp>
        <p:nvSpPr>
          <p:cNvPr id="299" name="Google Shape;299;g6c4e8f3b70_3_56"/>
          <p:cNvSpPr txBox="1">
            <a:spLocks noGrp="1"/>
          </p:cNvSpPr>
          <p:nvPr>
            <p:ph type="ctrTitle" idx="4294967295"/>
          </p:nvPr>
        </p:nvSpPr>
        <p:spPr>
          <a:xfrm>
            <a:off x="1092975" y="1660850"/>
            <a:ext cx="1872000" cy="3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F2F2F"/>
              </a:buClr>
              <a:buSzPts val="2800"/>
              <a:buFont typeface="Reem Kufi"/>
              <a:buNone/>
            </a:pPr>
            <a:r>
              <a:rPr lang="en" sz="1400"/>
              <a:t>  NLTK</a:t>
            </a:r>
            <a:endParaRPr sz="1400" b="1" i="0" u="none" strike="noStrike" cap="none">
              <a:solidFill>
                <a:srgbClr val="2F2F2F"/>
              </a:solidFill>
              <a:latin typeface="Reem Kufi"/>
              <a:ea typeface="Reem Kufi"/>
              <a:cs typeface="Reem Kufi"/>
              <a:sym typeface="Reem Kufi"/>
            </a:endParaRPr>
          </a:p>
        </p:txBody>
      </p:sp>
      <p:sp>
        <p:nvSpPr>
          <p:cNvPr id="300" name="Google Shape;300;g6c4e8f3b70_3_56"/>
          <p:cNvSpPr/>
          <p:nvPr/>
        </p:nvSpPr>
        <p:spPr>
          <a:xfrm>
            <a:off x="445675" y="2114725"/>
            <a:ext cx="2138100" cy="12900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6c4e8f3b70_3_56"/>
          <p:cNvSpPr txBox="1"/>
          <p:nvPr/>
        </p:nvSpPr>
        <p:spPr>
          <a:xfrm>
            <a:off x="445675" y="2390275"/>
            <a:ext cx="2138100" cy="73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1800" b="1">
                <a:solidFill>
                  <a:srgbClr val="2F2F2F"/>
                </a:solidFill>
                <a:latin typeface="Reem Kufi"/>
                <a:ea typeface="Reem Kufi"/>
                <a:cs typeface="Reem Kufi"/>
                <a:sym typeface="Reem Kufi"/>
              </a:rPr>
              <a:t>Textual Review </a:t>
            </a:r>
            <a:endParaRPr sz="1800" b="1">
              <a:solidFill>
                <a:srgbClr val="2F2F2F"/>
              </a:solidFill>
              <a:latin typeface="Reem Kufi"/>
              <a:ea typeface="Reem Kufi"/>
              <a:cs typeface="Reem Kufi"/>
              <a:sym typeface="Reem Kufi"/>
            </a:endParaRPr>
          </a:p>
          <a:p>
            <a:pPr marL="0" marR="0" lvl="0" indent="0" algn="ctr" rtl="0">
              <a:lnSpc>
                <a:spcPct val="100000"/>
              </a:lnSpc>
              <a:spcBef>
                <a:spcPts val="0"/>
              </a:spcBef>
              <a:spcAft>
                <a:spcPts val="0"/>
              </a:spcAft>
              <a:buClr>
                <a:srgbClr val="000000"/>
              </a:buClr>
              <a:buSzPts val="3000"/>
              <a:buFont typeface="Arial"/>
              <a:buNone/>
            </a:pPr>
            <a:r>
              <a:rPr lang="en" sz="1800" b="1">
                <a:solidFill>
                  <a:srgbClr val="2F2F2F"/>
                </a:solidFill>
                <a:latin typeface="Reem Kufi"/>
                <a:ea typeface="Reem Kufi"/>
                <a:cs typeface="Reem Kufi"/>
                <a:sym typeface="Reem Kufi"/>
              </a:rPr>
              <a:t>Pre-processing</a:t>
            </a:r>
            <a:endParaRPr sz="1800" b="1" i="0" u="none" strike="noStrike" cap="none">
              <a:solidFill>
                <a:srgbClr val="2F2F2F"/>
              </a:solidFill>
              <a:latin typeface="Reem Kufi"/>
              <a:ea typeface="Reem Kufi"/>
              <a:cs typeface="Reem Kufi"/>
              <a:sym typeface="Reem Kufi"/>
            </a:endParaRPr>
          </a:p>
        </p:txBody>
      </p:sp>
      <p:sp>
        <p:nvSpPr>
          <p:cNvPr id="302" name="Google Shape;302;g6c4e8f3b70_3_56"/>
          <p:cNvSpPr txBox="1">
            <a:spLocks noGrp="1"/>
          </p:cNvSpPr>
          <p:nvPr>
            <p:ph type="ctrTitle" idx="4294967295"/>
          </p:nvPr>
        </p:nvSpPr>
        <p:spPr>
          <a:xfrm>
            <a:off x="3636150" y="1660850"/>
            <a:ext cx="1872000" cy="3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F2F2F"/>
              </a:buClr>
              <a:buSzPts val="2800"/>
              <a:buFont typeface="Reem Kufi"/>
              <a:buNone/>
            </a:pPr>
            <a:r>
              <a:rPr lang="en" sz="1400"/>
              <a:t>  TextBlob</a:t>
            </a:r>
            <a:endParaRPr sz="1400" b="1" i="0" u="none" strike="noStrike" cap="none">
              <a:solidFill>
                <a:srgbClr val="2F2F2F"/>
              </a:solidFill>
              <a:latin typeface="Reem Kufi"/>
              <a:ea typeface="Reem Kufi"/>
              <a:cs typeface="Reem Kufi"/>
              <a:sym typeface="Reem Kufi"/>
            </a:endParaRPr>
          </a:p>
        </p:txBody>
      </p:sp>
      <p:sp>
        <p:nvSpPr>
          <p:cNvPr id="303" name="Google Shape;303;g6c4e8f3b70_3_56"/>
          <p:cNvSpPr txBox="1">
            <a:spLocks noGrp="1"/>
          </p:cNvSpPr>
          <p:nvPr>
            <p:ph type="subTitle" idx="4294967295"/>
          </p:nvPr>
        </p:nvSpPr>
        <p:spPr>
          <a:xfrm>
            <a:off x="550350" y="3597975"/>
            <a:ext cx="2138100" cy="6336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Removing Stopwords</a:t>
            </a:r>
            <a:endParaRPr sz="1400"/>
          </a:p>
          <a:p>
            <a:pPr marL="457200" lvl="0" indent="-317500" algn="l" rtl="0">
              <a:lnSpc>
                <a:spcPct val="100000"/>
              </a:lnSpc>
              <a:spcBef>
                <a:spcPts val="0"/>
              </a:spcBef>
              <a:spcAft>
                <a:spcPts val="0"/>
              </a:spcAft>
              <a:buSzPts val="1400"/>
              <a:buChar char="●"/>
            </a:pPr>
            <a:r>
              <a:rPr lang="en" sz="1400"/>
              <a:t>Tokenization </a:t>
            </a:r>
            <a:endParaRPr sz="1400"/>
          </a:p>
          <a:p>
            <a:pPr marL="457200" lvl="0" indent="-317500" algn="l" rtl="0">
              <a:lnSpc>
                <a:spcPct val="100000"/>
              </a:lnSpc>
              <a:spcBef>
                <a:spcPts val="0"/>
              </a:spcBef>
              <a:spcAft>
                <a:spcPts val="0"/>
              </a:spcAft>
              <a:buSzPts val="1400"/>
              <a:buChar char="●"/>
            </a:pPr>
            <a:r>
              <a:rPr lang="en" sz="1400"/>
              <a:t>Stemming</a:t>
            </a:r>
            <a:endParaRPr sz="1400"/>
          </a:p>
          <a:p>
            <a:pPr marL="457200" lvl="0" indent="-317500" algn="l" rtl="0">
              <a:lnSpc>
                <a:spcPct val="100000"/>
              </a:lnSpc>
              <a:spcBef>
                <a:spcPts val="0"/>
              </a:spcBef>
              <a:spcAft>
                <a:spcPts val="0"/>
              </a:spcAft>
              <a:buSzPts val="1400"/>
              <a:buChar char="●"/>
            </a:pPr>
            <a:r>
              <a:rPr lang="en" sz="1400"/>
              <a:t>Lemmatization</a:t>
            </a:r>
            <a:endParaRPr sz="1400"/>
          </a:p>
        </p:txBody>
      </p:sp>
      <p:cxnSp>
        <p:nvCxnSpPr>
          <p:cNvPr id="304" name="Google Shape;304;g6c4e8f3b70_3_56"/>
          <p:cNvCxnSpPr/>
          <p:nvPr/>
        </p:nvCxnSpPr>
        <p:spPr>
          <a:xfrm>
            <a:off x="1092973" y="2310359"/>
            <a:ext cx="696300" cy="0"/>
          </a:xfrm>
          <a:prstGeom prst="straightConnector1">
            <a:avLst/>
          </a:prstGeom>
          <a:noFill/>
          <a:ln w="19050" cap="flat" cmpd="sng">
            <a:solidFill>
              <a:srgbClr val="2F2F2F"/>
            </a:solidFill>
            <a:prstDash val="solid"/>
            <a:round/>
            <a:headEnd type="none" w="sm" len="sm"/>
            <a:tailEnd type="none" w="sm" len="sm"/>
          </a:ln>
        </p:spPr>
      </p:cxnSp>
      <p:sp>
        <p:nvSpPr>
          <p:cNvPr id="305" name="Google Shape;305;g6c4e8f3b70_3_56"/>
          <p:cNvSpPr/>
          <p:nvPr/>
        </p:nvSpPr>
        <p:spPr>
          <a:xfrm>
            <a:off x="3103150" y="2114725"/>
            <a:ext cx="2138100" cy="12900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6c4e8f3b70_3_56"/>
          <p:cNvSpPr txBox="1"/>
          <p:nvPr/>
        </p:nvSpPr>
        <p:spPr>
          <a:xfrm>
            <a:off x="3103150" y="2390275"/>
            <a:ext cx="2138100" cy="73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1800" b="1">
                <a:solidFill>
                  <a:srgbClr val="2F2F2F"/>
                </a:solidFill>
                <a:latin typeface="Reem Kufi"/>
                <a:ea typeface="Reem Kufi"/>
                <a:cs typeface="Reem Kufi"/>
                <a:sym typeface="Reem Kufi"/>
              </a:rPr>
              <a:t>Calculating Sentiment Score</a:t>
            </a:r>
            <a:endParaRPr sz="1800" b="1" i="0" u="none" strike="noStrike" cap="none">
              <a:solidFill>
                <a:srgbClr val="2F2F2F"/>
              </a:solidFill>
              <a:latin typeface="Reem Kufi"/>
              <a:ea typeface="Reem Kufi"/>
              <a:cs typeface="Reem Kufi"/>
              <a:sym typeface="Reem Kufi"/>
            </a:endParaRPr>
          </a:p>
        </p:txBody>
      </p:sp>
      <p:cxnSp>
        <p:nvCxnSpPr>
          <p:cNvPr id="307" name="Google Shape;307;g6c4e8f3b70_3_56"/>
          <p:cNvCxnSpPr/>
          <p:nvPr/>
        </p:nvCxnSpPr>
        <p:spPr>
          <a:xfrm>
            <a:off x="3750448" y="2310359"/>
            <a:ext cx="696300" cy="0"/>
          </a:xfrm>
          <a:prstGeom prst="straightConnector1">
            <a:avLst/>
          </a:prstGeom>
          <a:noFill/>
          <a:ln w="19050" cap="flat" cmpd="sng">
            <a:solidFill>
              <a:srgbClr val="2F2F2F"/>
            </a:solidFill>
            <a:prstDash val="solid"/>
            <a:round/>
            <a:headEnd type="none" w="sm" len="sm"/>
            <a:tailEnd type="none" w="sm" len="sm"/>
          </a:ln>
        </p:spPr>
      </p:cxnSp>
      <p:sp>
        <p:nvSpPr>
          <p:cNvPr id="308" name="Google Shape;308;g6c4e8f3b70_3_56"/>
          <p:cNvSpPr txBox="1">
            <a:spLocks noGrp="1"/>
          </p:cNvSpPr>
          <p:nvPr>
            <p:ph type="subTitle" idx="4294967295"/>
          </p:nvPr>
        </p:nvSpPr>
        <p:spPr>
          <a:xfrm>
            <a:off x="3181050" y="3597975"/>
            <a:ext cx="2138100" cy="6336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Polarity</a:t>
            </a:r>
            <a:endParaRPr sz="1400"/>
          </a:p>
          <a:p>
            <a:pPr marL="914400" lvl="1" indent="-317500" algn="l" rtl="0">
              <a:lnSpc>
                <a:spcPct val="100000"/>
              </a:lnSpc>
              <a:spcBef>
                <a:spcPts val="0"/>
              </a:spcBef>
              <a:spcAft>
                <a:spcPts val="0"/>
              </a:spcAft>
              <a:buSzPts val="1400"/>
              <a:buChar char="○"/>
            </a:pPr>
            <a:r>
              <a:rPr lang="en"/>
              <a:t>Positive</a:t>
            </a:r>
            <a:endParaRPr/>
          </a:p>
          <a:p>
            <a:pPr marL="914400" lvl="1" indent="-317500" algn="l" rtl="0">
              <a:lnSpc>
                <a:spcPct val="100000"/>
              </a:lnSpc>
              <a:spcBef>
                <a:spcPts val="0"/>
              </a:spcBef>
              <a:spcAft>
                <a:spcPts val="0"/>
              </a:spcAft>
              <a:buSzPts val="1400"/>
              <a:buChar char="○"/>
            </a:pPr>
            <a:r>
              <a:rPr lang="en"/>
              <a:t>Negative</a:t>
            </a:r>
            <a:endParaRPr/>
          </a:p>
          <a:p>
            <a:pPr marL="457200" lvl="0" indent="0" algn="l" rtl="0">
              <a:lnSpc>
                <a:spcPct val="100000"/>
              </a:lnSpc>
              <a:spcBef>
                <a:spcPts val="0"/>
              </a:spcBef>
              <a:spcAft>
                <a:spcPts val="0"/>
              </a:spcAft>
              <a:buNone/>
            </a:pPr>
            <a:endParaRPr sz="1400"/>
          </a:p>
        </p:txBody>
      </p:sp>
      <p:sp>
        <p:nvSpPr>
          <p:cNvPr id="309" name="Google Shape;309;g6c4e8f3b70_3_56"/>
          <p:cNvSpPr txBox="1">
            <a:spLocks noGrp="1"/>
          </p:cNvSpPr>
          <p:nvPr>
            <p:ph type="ctrTitle" idx="4294967295"/>
          </p:nvPr>
        </p:nvSpPr>
        <p:spPr>
          <a:xfrm>
            <a:off x="6426975" y="1660850"/>
            <a:ext cx="1872000" cy="35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F2F2F"/>
              </a:buClr>
              <a:buSzPts val="2800"/>
              <a:buFont typeface="Reem Kufi"/>
              <a:buNone/>
            </a:pPr>
            <a:r>
              <a:rPr lang="en" sz="1400" dirty="0"/>
              <a:t>  Sentiment Trends</a:t>
            </a:r>
            <a:endParaRPr sz="1400" b="1" i="0" u="none" strike="noStrike" cap="none" dirty="0">
              <a:solidFill>
                <a:srgbClr val="2F2F2F"/>
              </a:solidFill>
              <a:latin typeface="Reem Kufi"/>
              <a:ea typeface="Reem Kufi"/>
              <a:cs typeface="Reem Kufi"/>
              <a:sym typeface="Reem Kufi"/>
            </a:endParaRPr>
          </a:p>
        </p:txBody>
      </p:sp>
      <p:grpSp>
        <p:nvGrpSpPr>
          <p:cNvPr id="310" name="Google Shape;310;g6c4e8f3b70_3_56"/>
          <p:cNvGrpSpPr/>
          <p:nvPr/>
        </p:nvGrpSpPr>
        <p:grpSpPr>
          <a:xfrm>
            <a:off x="5404483" y="2654996"/>
            <a:ext cx="461917" cy="209445"/>
            <a:chOff x="4791775" y="1877500"/>
            <a:chExt cx="66725" cy="36975"/>
          </a:xfrm>
        </p:grpSpPr>
        <p:sp>
          <p:nvSpPr>
            <p:cNvPr id="311" name="Google Shape;311;g6c4e8f3b70_3_5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6c4e8f3b70_3_5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3" name="Google Shape;313;g6c4e8f3b70_3_56"/>
          <p:cNvGrpSpPr/>
          <p:nvPr/>
        </p:nvGrpSpPr>
        <p:grpSpPr>
          <a:xfrm>
            <a:off x="8451100" y="2185942"/>
            <a:ext cx="247220" cy="248816"/>
            <a:chOff x="1408777" y="3680964"/>
            <a:chExt cx="357720" cy="355147"/>
          </a:xfrm>
        </p:grpSpPr>
        <p:sp>
          <p:nvSpPr>
            <p:cNvPr id="314" name="Google Shape;314;g6c4e8f3b70_3_56"/>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g6c4e8f3b70_3_56"/>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6c4e8f3b70_3_56"/>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g6c4e8f3b70_3_56"/>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g6c4e8f3b70_3_56"/>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9" name="Google Shape;319;g6c4e8f3b70_3_56"/>
          <p:cNvGrpSpPr/>
          <p:nvPr/>
        </p:nvGrpSpPr>
        <p:grpSpPr>
          <a:xfrm>
            <a:off x="8451109" y="3129167"/>
            <a:ext cx="247220" cy="248816"/>
            <a:chOff x="1952836" y="3680964"/>
            <a:chExt cx="357719" cy="355147"/>
          </a:xfrm>
        </p:grpSpPr>
        <p:sp>
          <p:nvSpPr>
            <p:cNvPr id="320" name="Google Shape;320;g6c4e8f3b70_3_56"/>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g6c4e8f3b70_3_56"/>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g6c4e8f3b70_3_56"/>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g6c4e8f3b70_3_56"/>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g6c4e8f3b70_3_56"/>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 name="Google Shape;325;g6c4e8f3b70_3_56"/>
          <p:cNvGrpSpPr/>
          <p:nvPr/>
        </p:nvGrpSpPr>
        <p:grpSpPr>
          <a:xfrm>
            <a:off x="6421787" y="2114732"/>
            <a:ext cx="2085965" cy="1371030"/>
            <a:chOff x="5159450" y="1919950"/>
            <a:chExt cx="1541050" cy="862500"/>
          </a:xfrm>
        </p:grpSpPr>
        <p:sp>
          <p:nvSpPr>
            <p:cNvPr id="326" name="Google Shape;326;g6c4e8f3b70_3_5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7620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g6c4e8f3b70_3_56"/>
            <p:cNvGrpSpPr/>
            <p:nvPr/>
          </p:nvGrpSpPr>
          <p:grpSpPr>
            <a:xfrm>
              <a:off x="5159450" y="1919950"/>
              <a:ext cx="1541050" cy="862500"/>
              <a:chOff x="5159450" y="1919950"/>
              <a:chExt cx="1541050" cy="862500"/>
            </a:xfrm>
          </p:grpSpPr>
          <p:cxnSp>
            <p:nvCxnSpPr>
              <p:cNvPr id="328" name="Google Shape;328;g6c4e8f3b70_3_56"/>
              <p:cNvCxnSpPr/>
              <p:nvPr/>
            </p:nvCxnSpPr>
            <p:spPr>
              <a:xfrm>
                <a:off x="5159450" y="1919950"/>
                <a:ext cx="0" cy="862500"/>
              </a:xfrm>
              <a:prstGeom prst="straightConnector1">
                <a:avLst/>
              </a:prstGeom>
              <a:noFill/>
              <a:ln w="76200" cap="flat" cmpd="sng">
                <a:solidFill>
                  <a:srgbClr val="E3E9ED"/>
                </a:solidFill>
                <a:prstDash val="solid"/>
                <a:round/>
                <a:headEnd type="none" w="sm" len="sm"/>
                <a:tailEnd type="none" w="sm" len="sm"/>
              </a:ln>
            </p:spPr>
          </p:cxnSp>
          <p:cxnSp>
            <p:nvCxnSpPr>
              <p:cNvPr id="329" name="Google Shape;329;g6c4e8f3b70_3_56"/>
              <p:cNvCxnSpPr/>
              <p:nvPr/>
            </p:nvCxnSpPr>
            <p:spPr>
              <a:xfrm>
                <a:off x="5161200" y="2778975"/>
                <a:ext cx="1539300" cy="0"/>
              </a:xfrm>
              <a:prstGeom prst="straightConnector1">
                <a:avLst/>
              </a:prstGeom>
              <a:noFill/>
              <a:ln w="76200" cap="flat" cmpd="sng">
                <a:solidFill>
                  <a:srgbClr val="E3E9ED"/>
                </a:solidFill>
                <a:prstDash val="solid"/>
                <a:round/>
                <a:headEnd type="none" w="sm" len="sm"/>
                <a:tailEnd type="none" w="sm" len="sm"/>
              </a:ln>
            </p:spPr>
          </p:cxnSp>
        </p:grpSp>
      </p:grpSp>
      <p:cxnSp>
        <p:nvCxnSpPr>
          <p:cNvPr id="330" name="Google Shape;330;g6c4e8f3b70_3_56"/>
          <p:cNvCxnSpPr/>
          <p:nvPr/>
        </p:nvCxnSpPr>
        <p:spPr>
          <a:xfrm rot="10800000" flipH="1">
            <a:off x="6431263" y="2754925"/>
            <a:ext cx="2067000" cy="9600"/>
          </a:xfrm>
          <a:prstGeom prst="straightConnector1">
            <a:avLst/>
          </a:prstGeom>
          <a:noFill/>
          <a:ln w="28575" cap="flat" cmpd="sng">
            <a:solidFill>
              <a:schemeClr val="dk2"/>
            </a:solidFill>
            <a:prstDash val="dash"/>
            <a:round/>
            <a:headEnd type="none" w="med" len="med"/>
            <a:tailEnd type="none" w="med" len="med"/>
          </a:ln>
        </p:spPr>
      </p:cxnSp>
      <p:sp>
        <p:nvSpPr>
          <p:cNvPr id="331" name="Google Shape;331;g6c4e8f3b70_3_56"/>
          <p:cNvSpPr txBox="1"/>
          <p:nvPr/>
        </p:nvSpPr>
        <p:spPr>
          <a:xfrm>
            <a:off x="6045963" y="1934525"/>
            <a:ext cx="3879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Georgia"/>
                <a:ea typeface="Georgia"/>
                <a:cs typeface="Georgia"/>
                <a:sym typeface="Georgia"/>
              </a:rPr>
              <a:t>1</a:t>
            </a:r>
            <a:endParaRPr b="1">
              <a:latin typeface="Georgia"/>
              <a:ea typeface="Georgia"/>
              <a:cs typeface="Georgia"/>
              <a:sym typeface="Georgia"/>
            </a:endParaRPr>
          </a:p>
        </p:txBody>
      </p:sp>
      <p:sp>
        <p:nvSpPr>
          <p:cNvPr id="332" name="Google Shape;332;g6c4e8f3b70_3_56"/>
          <p:cNvSpPr txBox="1"/>
          <p:nvPr/>
        </p:nvSpPr>
        <p:spPr>
          <a:xfrm>
            <a:off x="6029638" y="2565075"/>
            <a:ext cx="3879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Georgia"/>
                <a:ea typeface="Georgia"/>
                <a:cs typeface="Georgia"/>
                <a:sym typeface="Georgia"/>
              </a:rPr>
              <a:t>0</a:t>
            </a:r>
            <a:endParaRPr b="1">
              <a:latin typeface="Georgia"/>
              <a:ea typeface="Georgia"/>
              <a:cs typeface="Georgia"/>
              <a:sym typeface="Georgia"/>
            </a:endParaRPr>
          </a:p>
        </p:txBody>
      </p:sp>
      <p:sp>
        <p:nvSpPr>
          <p:cNvPr id="333" name="Google Shape;333;g6c4e8f3b70_3_56"/>
          <p:cNvSpPr txBox="1"/>
          <p:nvPr/>
        </p:nvSpPr>
        <p:spPr>
          <a:xfrm>
            <a:off x="5976075" y="3195650"/>
            <a:ext cx="3879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Georgia"/>
                <a:ea typeface="Georgia"/>
                <a:cs typeface="Georgia"/>
                <a:sym typeface="Georgia"/>
              </a:rPr>
              <a:t>-1</a:t>
            </a:r>
            <a:endParaRPr b="1">
              <a:latin typeface="Georgia"/>
              <a:ea typeface="Georgia"/>
              <a:cs typeface="Georgia"/>
              <a:sym typeface="Georgia"/>
            </a:endParaRPr>
          </a:p>
        </p:txBody>
      </p:sp>
      <p:sp>
        <p:nvSpPr>
          <p:cNvPr id="334" name="Google Shape;334;g6c4e8f3b70_3_56"/>
          <p:cNvSpPr/>
          <p:nvPr/>
        </p:nvSpPr>
        <p:spPr>
          <a:xfrm>
            <a:off x="2719875" y="2695525"/>
            <a:ext cx="204300" cy="209400"/>
          </a:xfrm>
          <a:prstGeom prst="chevron">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6c4e8f3b70_4_0"/>
          <p:cNvSpPr txBox="1"/>
          <p:nvPr/>
        </p:nvSpPr>
        <p:spPr>
          <a:xfrm>
            <a:off x="752450" y="3206000"/>
            <a:ext cx="1738200" cy="1257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kkitt"/>
                <a:ea typeface="Rokkitt"/>
                <a:cs typeface="Rokkitt"/>
                <a:sym typeface="Rokkitt"/>
              </a:rPr>
              <a:t>N-Gram </a:t>
            </a:r>
            <a:endParaRPr b="1">
              <a:latin typeface="Rokkitt"/>
              <a:ea typeface="Rokkitt"/>
              <a:cs typeface="Rokkitt"/>
              <a:sym typeface="Rokkitt"/>
            </a:endParaRPr>
          </a:p>
          <a:p>
            <a:pPr marL="0" lvl="0" indent="0" algn="l" rtl="0">
              <a:spcBef>
                <a:spcPts val="0"/>
              </a:spcBef>
              <a:spcAft>
                <a:spcPts val="0"/>
              </a:spcAft>
              <a:buNone/>
            </a:pPr>
            <a:endParaRPr b="1">
              <a:latin typeface="Rokkitt"/>
              <a:ea typeface="Rokkitt"/>
              <a:cs typeface="Rokkitt"/>
              <a:sym typeface="Rokkitt"/>
            </a:endParaRPr>
          </a:p>
          <a:p>
            <a:pPr marL="0" lvl="0" indent="0" algn="l" rtl="0">
              <a:spcBef>
                <a:spcPts val="0"/>
              </a:spcBef>
              <a:spcAft>
                <a:spcPts val="0"/>
              </a:spcAft>
              <a:buNone/>
            </a:pPr>
            <a:r>
              <a:rPr lang="en">
                <a:latin typeface="Rokkitt"/>
                <a:ea typeface="Rokkitt"/>
                <a:cs typeface="Rokkitt"/>
                <a:sym typeface="Rokkitt"/>
              </a:rPr>
              <a:t>Combination of words</a:t>
            </a:r>
            <a:endParaRPr>
              <a:latin typeface="Rokkitt"/>
              <a:ea typeface="Rokkitt"/>
              <a:cs typeface="Rokkitt"/>
              <a:sym typeface="Rokkitt"/>
            </a:endParaRPr>
          </a:p>
        </p:txBody>
      </p:sp>
      <p:sp>
        <p:nvSpPr>
          <p:cNvPr id="340" name="Google Shape;340;g6c4e8f3b70_4_0"/>
          <p:cNvSpPr txBox="1"/>
          <p:nvPr/>
        </p:nvSpPr>
        <p:spPr>
          <a:xfrm>
            <a:off x="3687900" y="3206000"/>
            <a:ext cx="1738200" cy="1257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kkitt"/>
                <a:ea typeface="Rokkitt"/>
                <a:cs typeface="Rokkitt"/>
                <a:sym typeface="Rokkitt"/>
              </a:rPr>
              <a:t>TF-IDF </a:t>
            </a:r>
            <a:endParaRPr b="1">
              <a:latin typeface="Rokkitt"/>
              <a:ea typeface="Rokkitt"/>
              <a:cs typeface="Rokkitt"/>
              <a:sym typeface="Rokkitt"/>
            </a:endParaRPr>
          </a:p>
          <a:p>
            <a:pPr marL="0" lvl="0" indent="0" algn="l" rtl="0">
              <a:spcBef>
                <a:spcPts val="0"/>
              </a:spcBef>
              <a:spcAft>
                <a:spcPts val="0"/>
              </a:spcAft>
              <a:buNone/>
            </a:pPr>
            <a:endParaRPr b="1">
              <a:latin typeface="Rokkitt"/>
              <a:ea typeface="Rokkitt"/>
              <a:cs typeface="Rokkitt"/>
              <a:sym typeface="Rokkitt"/>
            </a:endParaRPr>
          </a:p>
          <a:p>
            <a:pPr marL="0" lvl="0" indent="0" algn="l" rtl="0">
              <a:spcBef>
                <a:spcPts val="0"/>
              </a:spcBef>
              <a:spcAft>
                <a:spcPts val="0"/>
              </a:spcAft>
              <a:buNone/>
            </a:pPr>
            <a:r>
              <a:rPr lang="en">
                <a:latin typeface="Rokkitt"/>
                <a:ea typeface="Rokkitt"/>
                <a:cs typeface="Rokkitt"/>
                <a:sym typeface="Rokkitt"/>
              </a:rPr>
              <a:t>Extract more precise information from the review</a:t>
            </a:r>
            <a:endParaRPr>
              <a:latin typeface="Rokkitt"/>
              <a:ea typeface="Rokkitt"/>
              <a:cs typeface="Rokkitt"/>
              <a:sym typeface="Rokkitt"/>
            </a:endParaRPr>
          </a:p>
        </p:txBody>
      </p:sp>
      <p:sp>
        <p:nvSpPr>
          <p:cNvPr id="341" name="Google Shape;341;g6c4e8f3b70_4_0"/>
          <p:cNvSpPr txBox="1"/>
          <p:nvPr/>
        </p:nvSpPr>
        <p:spPr>
          <a:xfrm>
            <a:off x="6623350" y="3206000"/>
            <a:ext cx="1738200" cy="1257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kkitt"/>
                <a:ea typeface="Rokkitt"/>
                <a:cs typeface="Rokkitt"/>
                <a:sym typeface="Rokkitt"/>
              </a:rPr>
              <a:t>SVM model </a:t>
            </a:r>
            <a:endParaRPr b="1">
              <a:latin typeface="Rokkitt"/>
              <a:ea typeface="Rokkitt"/>
              <a:cs typeface="Rokkitt"/>
              <a:sym typeface="Rokkitt"/>
            </a:endParaRPr>
          </a:p>
          <a:p>
            <a:pPr marL="0" lvl="0" indent="0" algn="l" rtl="0">
              <a:spcBef>
                <a:spcPts val="0"/>
              </a:spcBef>
              <a:spcAft>
                <a:spcPts val="0"/>
              </a:spcAft>
              <a:buNone/>
            </a:pPr>
            <a:endParaRPr b="1">
              <a:latin typeface="Rokkitt"/>
              <a:ea typeface="Rokkitt"/>
              <a:cs typeface="Rokkitt"/>
              <a:sym typeface="Rokkitt"/>
            </a:endParaRPr>
          </a:p>
          <a:p>
            <a:pPr marL="0" lvl="0" indent="0" algn="l" rtl="0">
              <a:spcBef>
                <a:spcPts val="0"/>
              </a:spcBef>
              <a:spcAft>
                <a:spcPts val="0"/>
              </a:spcAft>
              <a:buNone/>
            </a:pPr>
            <a:r>
              <a:rPr lang="en">
                <a:latin typeface="Rokkitt"/>
                <a:ea typeface="Rokkitt"/>
                <a:cs typeface="Rokkitt"/>
                <a:sym typeface="Rokkitt"/>
              </a:rPr>
              <a:t>Predict uniform ratings</a:t>
            </a:r>
            <a:endParaRPr>
              <a:latin typeface="Rokkitt"/>
              <a:ea typeface="Rokkitt"/>
              <a:cs typeface="Rokkitt"/>
              <a:sym typeface="Rokkitt"/>
            </a:endParaRPr>
          </a:p>
        </p:txBody>
      </p:sp>
      <p:cxnSp>
        <p:nvCxnSpPr>
          <p:cNvPr id="342" name="Google Shape;342;g6c4e8f3b70_4_0"/>
          <p:cNvCxnSpPr>
            <a:stCxn id="339" idx="3"/>
            <a:endCxn id="340" idx="1"/>
          </p:cNvCxnSpPr>
          <p:nvPr/>
        </p:nvCxnSpPr>
        <p:spPr>
          <a:xfrm>
            <a:off x="2490650" y="3834800"/>
            <a:ext cx="1197300" cy="0"/>
          </a:xfrm>
          <a:prstGeom prst="straightConnector1">
            <a:avLst/>
          </a:prstGeom>
          <a:noFill/>
          <a:ln w="38100" cap="flat" cmpd="sng">
            <a:solidFill>
              <a:schemeClr val="dk2"/>
            </a:solidFill>
            <a:prstDash val="solid"/>
            <a:round/>
            <a:headEnd type="none" w="med" len="med"/>
            <a:tailEnd type="none" w="med" len="med"/>
          </a:ln>
        </p:spPr>
      </p:cxnSp>
      <p:cxnSp>
        <p:nvCxnSpPr>
          <p:cNvPr id="343" name="Google Shape;343;g6c4e8f3b70_4_0"/>
          <p:cNvCxnSpPr>
            <a:stCxn id="340" idx="3"/>
            <a:endCxn id="341" idx="1"/>
          </p:cNvCxnSpPr>
          <p:nvPr/>
        </p:nvCxnSpPr>
        <p:spPr>
          <a:xfrm>
            <a:off x="5426100" y="3834800"/>
            <a:ext cx="1197300" cy="0"/>
          </a:xfrm>
          <a:prstGeom prst="straightConnector1">
            <a:avLst/>
          </a:prstGeom>
          <a:noFill/>
          <a:ln w="38100" cap="flat" cmpd="sng">
            <a:solidFill>
              <a:schemeClr val="dk2"/>
            </a:solidFill>
            <a:prstDash val="solid"/>
            <a:round/>
            <a:headEnd type="none" w="med" len="med"/>
            <a:tailEnd type="none" w="med" len="med"/>
          </a:ln>
        </p:spPr>
      </p:cxnSp>
      <p:sp>
        <p:nvSpPr>
          <p:cNvPr id="344" name="Google Shape;344;g6c4e8f3b70_4_0"/>
          <p:cNvSpPr txBox="1">
            <a:spLocks noGrp="1"/>
          </p:cNvSpPr>
          <p:nvPr>
            <p:ph type="ctrTitle"/>
          </p:nvPr>
        </p:nvSpPr>
        <p:spPr>
          <a:xfrm>
            <a:off x="698350" y="432277"/>
            <a:ext cx="60585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UNIFORM THE </a:t>
            </a:r>
            <a:endParaRPr dirty="0"/>
          </a:p>
          <a:p>
            <a:pPr marL="0" lvl="0" indent="0" algn="l" rtl="0">
              <a:lnSpc>
                <a:spcPct val="100000"/>
              </a:lnSpc>
              <a:spcBef>
                <a:spcPts val="0"/>
              </a:spcBef>
              <a:spcAft>
                <a:spcPts val="0"/>
              </a:spcAft>
              <a:buSzPts val="2400"/>
              <a:buNone/>
            </a:pPr>
            <a:r>
              <a:rPr lang="en" dirty="0"/>
              <a:t>RATING STANDARDS </a:t>
            </a:r>
            <a:endParaRPr dirty="0"/>
          </a:p>
        </p:txBody>
      </p:sp>
      <p:sp>
        <p:nvSpPr>
          <p:cNvPr id="345" name="Google Shape;345;g6c4e8f3b70_4_0"/>
          <p:cNvSpPr txBox="1"/>
          <p:nvPr/>
        </p:nvSpPr>
        <p:spPr>
          <a:xfrm>
            <a:off x="1276400" y="1680687"/>
            <a:ext cx="58254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kkitt"/>
                <a:ea typeface="Rokkitt"/>
                <a:cs typeface="Rokkitt"/>
                <a:sym typeface="Rokkitt"/>
              </a:rPr>
              <a:t>Predictive ratings based on text features </a:t>
            </a:r>
            <a:endParaRPr sz="1800">
              <a:latin typeface="Rokkitt"/>
              <a:ea typeface="Rokkitt"/>
              <a:cs typeface="Rokkitt"/>
              <a:sym typeface="Rokkitt"/>
            </a:endParaRPr>
          </a:p>
          <a:p>
            <a:pPr marL="0" lvl="0" indent="0" algn="l" rtl="0">
              <a:spcBef>
                <a:spcPts val="0"/>
              </a:spcBef>
              <a:spcAft>
                <a:spcPts val="0"/>
              </a:spcAft>
              <a:buNone/>
            </a:pPr>
            <a:endParaRPr sz="1800">
              <a:latin typeface="Rokkitt"/>
              <a:ea typeface="Rokkitt"/>
              <a:cs typeface="Rokkitt"/>
              <a:sym typeface="Rokkitt"/>
            </a:endParaRPr>
          </a:p>
        </p:txBody>
      </p:sp>
      <p:sp>
        <p:nvSpPr>
          <p:cNvPr id="346" name="Google Shape;346;g6c4e8f3b70_4_0"/>
          <p:cNvSpPr/>
          <p:nvPr/>
        </p:nvSpPr>
        <p:spPr>
          <a:xfrm>
            <a:off x="3151075" y="3758275"/>
            <a:ext cx="536700" cy="151500"/>
          </a:xfrm>
          <a:prstGeom prst="rightArrow">
            <a:avLst>
              <a:gd name="adj1" fmla="val 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g6c4e8f3b70_4_0"/>
          <p:cNvSpPr/>
          <p:nvPr/>
        </p:nvSpPr>
        <p:spPr>
          <a:xfrm>
            <a:off x="6086650" y="3759050"/>
            <a:ext cx="536700" cy="151500"/>
          </a:xfrm>
          <a:prstGeom prst="rightArrow">
            <a:avLst>
              <a:gd name="adj1" fmla="val 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 name="Google Shape;348;g6c4e8f3b70_4_0"/>
          <p:cNvPicPr preferRelativeResize="0"/>
          <p:nvPr/>
        </p:nvPicPr>
        <p:blipFill>
          <a:blip r:embed="rId3">
            <a:alphaModFix/>
          </a:blip>
          <a:stretch>
            <a:fillRect/>
          </a:stretch>
        </p:blipFill>
        <p:spPr>
          <a:xfrm>
            <a:off x="752450" y="1680625"/>
            <a:ext cx="439025" cy="439025"/>
          </a:xfrm>
          <a:prstGeom prst="rect">
            <a:avLst/>
          </a:prstGeom>
          <a:noFill/>
          <a:ln>
            <a:noFill/>
          </a:ln>
        </p:spPr>
      </p:pic>
      <p:sp>
        <p:nvSpPr>
          <p:cNvPr id="349" name="Google Shape;349;g6c4e8f3b70_4_0"/>
          <p:cNvSpPr txBox="1"/>
          <p:nvPr/>
        </p:nvSpPr>
        <p:spPr>
          <a:xfrm>
            <a:off x="1276400" y="2405275"/>
            <a:ext cx="30000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kkitt"/>
                <a:ea typeface="Rokkitt"/>
                <a:cs typeface="Rokkitt"/>
                <a:sym typeface="Rokkitt"/>
              </a:rPr>
              <a:t>Analytical Flow</a:t>
            </a:r>
            <a:endParaRPr/>
          </a:p>
        </p:txBody>
      </p:sp>
      <p:pic>
        <p:nvPicPr>
          <p:cNvPr id="350" name="Google Shape;350;g6c4e8f3b70_4_0"/>
          <p:cNvPicPr preferRelativeResize="0"/>
          <p:nvPr/>
        </p:nvPicPr>
        <p:blipFill>
          <a:blip r:embed="rId4">
            <a:alphaModFix/>
          </a:blip>
          <a:stretch>
            <a:fillRect/>
          </a:stretch>
        </p:blipFill>
        <p:spPr>
          <a:xfrm>
            <a:off x="752450" y="2405213"/>
            <a:ext cx="439025" cy="439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6c4e8f3b70_4_20"/>
          <p:cNvSpPr txBox="1">
            <a:spLocks noGrp="1"/>
          </p:cNvSpPr>
          <p:nvPr>
            <p:ph type="ctrTitle"/>
          </p:nvPr>
        </p:nvSpPr>
        <p:spPr>
          <a:xfrm>
            <a:off x="708800" y="425849"/>
            <a:ext cx="3196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TEXT TRANSFORMATION </a:t>
            </a:r>
            <a:endParaRPr dirty="0"/>
          </a:p>
          <a:p>
            <a:pPr marL="0" lvl="0" indent="0" algn="l" rtl="0">
              <a:spcBef>
                <a:spcPts val="0"/>
              </a:spcBef>
              <a:spcAft>
                <a:spcPts val="0"/>
              </a:spcAft>
              <a:buNone/>
            </a:pPr>
            <a:endParaRPr dirty="0"/>
          </a:p>
        </p:txBody>
      </p:sp>
      <p:pic>
        <p:nvPicPr>
          <p:cNvPr id="356" name="Google Shape;356;g6c4e8f3b70_4_20"/>
          <p:cNvPicPr preferRelativeResize="0"/>
          <p:nvPr/>
        </p:nvPicPr>
        <p:blipFill>
          <a:blip r:embed="rId3">
            <a:alphaModFix/>
          </a:blip>
          <a:stretch>
            <a:fillRect/>
          </a:stretch>
        </p:blipFill>
        <p:spPr>
          <a:xfrm>
            <a:off x="708800" y="3229675"/>
            <a:ext cx="3671624" cy="1510925"/>
          </a:xfrm>
          <a:prstGeom prst="rect">
            <a:avLst/>
          </a:prstGeom>
          <a:noFill/>
          <a:ln>
            <a:noFill/>
          </a:ln>
        </p:spPr>
      </p:pic>
      <p:sp>
        <p:nvSpPr>
          <p:cNvPr id="357" name="Google Shape;357;g6c4e8f3b70_4_20"/>
          <p:cNvSpPr txBox="1">
            <a:spLocks noGrp="1"/>
          </p:cNvSpPr>
          <p:nvPr>
            <p:ph type="ctrTitle"/>
          </p:nvPr>
        </p:nvSpPr>
        <p:spPr>
          <a:xfrm>
            <a:off x="4752900" y="1618348"/>
            <a:ext cx="2003700" cy="3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TF-IDF</a:t>
            </a:r>
            <a:endParaRPr sz="1600"/>
          </a:p>
        </p:txBody>
      </p:sp>
      <p:sp>
        <p:nvSpPr>
          <p:cNvPr id="358" name="Google Shape;358;g6c4e8f3b70_4_20"/>
          <p:cNvSpPr txBox="1"/>
          <p:nvPr/>
        </p:nvSpPr>
        <p:spPr>
          <a:xfrm>
            <a:off x="4752900" y="1985100"/>
            <a:ext cx="4030200" cy="1064700"/>
          </a:xfrm>
          <a:prstGeom prst="rect">
            <a:avLst/>
          </a:prstGeom>
          <a:noFill/>
          <a:ln>
            <a:noFill/>
          </a:ln>
        </p:spPr>
        <p:txBody>
          <a:bodyPr spcFirstLastPara="1" wrap="square" lIns="91425" tIns="91425" rIns="91425" bIns="91425" anchor="t" anchorCtr="0">
            <a:noAutofit/>
          </a:bodyPr>
          <a:lstStyle/>
          <a:p>
            <a:pPr marL="228600" lvl="0" indent="-317500" algn="l" rtl="0">
              <a:spcBef>
                <a:spcPts val="0"/>
              </a:spcBef>
              <a:spcAft>
                <a:spcPts val="0"/>
              </a:spcAft>
              <a:buSzPts val="1400"/>
              <a:buFont typeface="Rokkitt"/>
              <a:buChar char="●"/>
            </a:pPr>
            <a:r>
              <a:rPr lang="en">
                <a:latin typeface="Rokkitt"/>
                <a:ea typeface="Rokkitt"/>
                <a:cs typeface="Rokkitt"/>
                <a:sym typeface="Rokkitt"/>
              </a:rPr>
              <a:t>Term Frequency </a:t>
            </a:r>
            <a:endParaRPr>
              <a:latin typeface="Rokkitt"/>
              <a:ea typeface="Rokkitt"/>
              <a:cs typeface="Rokkitt"/>
              <a:sym typeface="Rokkitt"/>
            </a:endParaRPr>
          </a:p>
          <a:p>
            <a:pPr marL="228600" lvl="0" indent="-317500" algn="l" rtl="0">
              <a:spcBef>
                <a:spcPts val="0"/>
              </a:spcBef>
              <a:spcAft>
                <a:spcPts val="0"/>
              </a:spcAft>
              <a:buSzPts val="1400"/>
              <a:buFont typeface="Rokkitt"/>
              <a:buChar char="●"/>
            </a:pPr>
            <a:r>
              <a:rPr lang="en">
                <a:latin typeface="Rokkitt"/>
                <a:ea typeface="Rokkitt"/>
                <a:cs typeface="Rokkitt"/>
                <a:sym typeface="Rokkitt"/>
              </a:rPr>
              <a:t>Inverse Document Frequency</a:t>
            </a:r>
            <a:endParaRPr>
              <a:latin typeface="Rokkitt"/>
              <a:ea typeface="Rokkitt"/>
              <a:cs typeface="Rokkitt"/>
              <a:sym typeface="Rokkitt"/>
            </a:endParaRPr>
          </a:p>
          <a:p>
            <a:pPr marL="228600" lvl="0" indent="-317500" algn="l" rtl="0">
              <a:spcBef>
                <a:spcPts val="0"/>
              </a:spcBef>
              <a:spcAft>
                <a:spcPts val="0"/>
              </a:spcAft>
              <a:buSzPts val="1400"/>
              <a:buFont typeface="Rokkitt"/>
              <a:buChar char="●"/>
            </a:pPr>
            <a:r>
              <a:rPr lang="en">
                <a:latin typeface="Rokkitt"/>
                <a:ea typeface="Rokkitt"/>
                <a:cs typeface="Rokkitt"/>
                <a:sym typeface="Rokkitt"/>
              </a:rPr>
              <a:t>Capture the relevance between each sentence</a:t>
            </a:r>
            <a:endParaRPr>
              <a:latin typeface="Rokkitt"/>
              <a:ea typeface="Rokkitt"/>
              <a:cs typeface="Rokkitt"/>
              <a:sym typeface="Rokkitt"/>
            </a:endParaRPr>
          </a:p>
          <a:p>
            <a:pPr marL="228600" lvl="0" indent="-228600" algn="l" rtl="0">
              <a:spcBef>
                <a:spcPts val="0"/>
              </a:spcBef>
              <a:spcAft>
                <a:spcPts val="0"/>
              </a:spcAft>
              <a:buNone/>
            </a:pPr>
            <a:endParaRPr>
              <a:latin typeface="Rokkitt"/>
              <a:ea typeface="Rokkitt"/>
              <a:cs typeface="Rokkitt"/>
              <a:sym typeface="Rokkitt"/>
            </a:endParaRPr>
          </a:p>
        </p:txBody>
      </p:sp>
      <p:sp>
        <p:nvSpPr>
          <p:cNvPr id="359" name="Google Shape;359;g6c4e8f3b70_4_20"/>
          <p:cNvSpPr txBox="1">
            <a:spLocks noGrp="1"/>
          </p:cNvSpPr>
          <p:nvPr>
            <p:ph type="ctrTitle"/>
          </p:nvPr>
        </p:nvSpPr>
        <p:spPr>
          <a:xfrm>
            <a:off x="708800" y="1618348"/>
            <a:ext cx="2003700" cy="3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N-Gram</a:t>
            </a:r>
            <a:endParaRPr sz="1600"/>
          </a:p>
        </p:txBody>
      </p:sp>
      <p:sp>
        <p:nvSpPr>
          <p:cNvPr id="360" name="Google Shape;360;g6c4e8f3b70_4_20"/>
          <p:cNvSpPr txBox="1"/>
          <p:nvPr/>
        </p:nvSpPr>
        <p:spPr>
          <a:xfrm>
            <a:off x="708800" y="1985100"/>
            <a:ext cx="3000000" cy="1173300"/>
          </a:xfrm>
          <a:prstGeom prst="rect">
            <a:avLst/>
          </a:prstGeom>
          <a:noFill/>
          <a:ln>
            <a:noFill/>
          </a:ln>
        </p:spPr>
        <p:txBody>
          <a:bodyPr spcFirstLastPara="1" wrap="square" lIns="91425" tIns="91425" rIns="91425" bIns="91425" anchor="t" anchorCtr="0">
            <a:noAutofit/>
          </a:bodyPr>
          <a:lstStyle/>
          <a:p>
            <a:pPr marL="228600" lvl="0" indent="-260350" algn="l" rtl="0">
              <a:spcBef>
                <a:spcPts val="0"/>
              </a:spcBef>
              <a:spcAft>
                <a:spcPts val="0"/>
              </a:spcAft>
              <a:buSzPts val="1400"/>
              <a:buFont typeface="Rokkitt"/>
              <a:buChar char="●"/>
            </a:pPr>
            <a:r>
              <a:rPr lang="en">
                <a:latin typeface="Rokkitt"/>
                <a:ea typeface="Rokkitt"/>
                <a:cs typeface="Rokkitt"/>
                <a:sym typeface="Rokkitt"/>
              </a:rPr>
              <a:t>Store context of review with a more well-understanding space</a:t>
            </a:r>
            <a:endParaRPr>
              <a:latin typeface="Rokkitt"/>
              <a:ea typeface="Rokkitt"/>
              <a:cs typeface="Rokkitt"/>
              <a:sym typeface="Rokkitt"/>
            </a:endParaRPr>
          </a:p>
          <a:p>
            <a:pPr marL="228600" lvl="0" indent="-260350" algn="l" rtl="0">
              <a:spcBef>
                <a:spcPts val="0"/>
              </a:spcBef>
              <a:spcAft>
                <a:spcPts val="0"/>
              </a:spcAft>
              <a:buSzPts val="1400"/>
              <a:buFont typeface="Rokkitt"/>
              <a:buChar char="●"/>
            </a:pPr>
            <a:r>
              <a:rPr lang="en">
                <a:latin typeface="Rokkitt"/>
                <a:ea typeface="Rokkitt"/>
                <a:cs typeface="Rokkitt"/>
                <a:sym typeface="Rokkitt"/>
              </a:rPr>
              <a:t>Enable the text analysis to scale up (with more information)</a:t>
            </a:r>
            <a:endParaRPr>
              <a:latin typeface="Rokkitt"/>
              <a:ea typeface="Rokkitt"/>
              <a:cs typeface="Rokkitt"/>
              <a:sym typeface="Rokkitt"/>
            </a:endParaRPr>
          </a:p>
        </p:txBody>
      </p:sp>
      <p:pic>
        <p:nvPicPr>
          <p:cNvPr id="361" name="Google Shape;361;g6c4e8f3b70_4_20"/>
          <p:cNvPicPr preferRelativeResize="0"/>
          <p:nvPr/>
        </p:nvPicPr>
        <p:blipFill rotWithShape="1">
          <a:blip r:embed="rId4">
            <a:alphaModFix/>
          </a:blip>
          <a:srcRect b="15853"/>
          <a:stretch/>
        </p:blipFill>
        <p:spPr>
          <a:xfrm>
            <a:off x="4759550" y="2921482"/>
            <a:ext cx="3671624" cy="18953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6c4e8f3b70_4_16"/>
          <p:cNvSpPr txBox="1">
            <a:spLocks noGrp="1"/>
          </p:cNvSpPr>
          <p:nvPr>
            <p:ph type="ctrTitle"/>
          </p:nvPr>
        </p:nvSpPr>
        <p:spPr>
          <a:xfrm>
            <a:off x="720000" y="432317"/>
            <a:ext cx="2944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PREDICTIVE MODEL</a:t>
            </a:r>
            <a:endParaRPr dirty="0"/>
          </a:p>
        </p:txBody>
      </p:sp>
      <p:sp>
        <p:nvSpPr>
          <p:cNvPr id="367" name="Google Shape;367;g6c4e8f3b70_4_16"/>
          <p:cNvSpPr txBox="1"/>
          <p:nvPr/>
        </p:nvSpPr>
        <p:spPr>
          <a:xfrm>
            <a:off x="173250" y="2307900"/>
            <a:ext cx="4439700" cy="2858100"/>
          </a:xfrm>
          <a:prstGeom prst="rect">
            <a:avLst/>
          </a:prstGeom>
          <a:noFill/>
          <a:ln>
            <a:noFill/>
          </a:ln>
        </p:spPr>
        <p:txBody>
          <a:bodyPr spcFirstLastPara="1" wrap="square" lIns="91425" tIns="91425" rIns="91425" bIns="91425" anchor="t" anchorCtr="0">
            <a:noAutofit/>
          </a:bodyPr>
          <a:lstStyle/>
          <a:p>
            <a:pPr marL="914400" lvl="1" indent="-317500" algn="l" rtl="0">
              <a:lnSpc>
                <a:spcPct val="115000"/>
              </a:lnSpc>
              <a:spcBef>
                <a:spcPts val="0"/>
              </a:spcBef>
              <a:spcAft>
                <a:spcPts val="0"/>
              </a:spcAft>
              <a:buSzPts val="1400"/>
              <a:buFont typeface="Rokkitt"/>
              <a:buChar char="○"/>
            </a:pPr>
            <a:r>
              <a:rPr lang="en" b="1">
                <a:latin typeface="Rokkitt"/>
                <a:ea typeface="Rokkitt"/>
                <a:cs typeface="Rokkitt"/>
                <a:sym typeface="Rokkitt"/>
              </a:rPr>
              <a:t>SVM</a:t>
            </a:r>
            <a:r>
              <a:rPr lang="en">
                <a:latin typeface="Rokkitt"/>
                <a:ea typeface="Rokkitt"/>
                <a:cs typeface="Rokkitt"/>
                <a:sym typeface="Rokkitt"/>
              </a:rPr>
              <a:t> model (activation : </a:t>
            </a:r>
            <a:r>
              <a:rPr lang="en" b="1">
                <a:latin typeface="Rokkitt"/>
                <a:ea typeface="Rokkitt"/>
                <a:cs typeface="Rokkitt"/>
                <a:sym typeface="Rokkitt"/>
              </a:rPr>
              <a:t>SGD</a:t>
            </a:r>
            <a:r>
              <a:rPr lang="en">
                <a:latin typeface="Rokkitt"/>
                <a:ea typeface="Rokkitt"/>
                <a:cs typeface="Rokkitt"/>
                <a:sym typeface="Rokkitt"/>
              </a:rPr>
              <a:t>)</a:t>
            </a:r>
            <a:endParaRPr>
              <a:latin typeface="Rokkitt"/>
              <a:ea typeface="Rokkitt"/>
              <a:cs typeface="Rokkitt"/>
              <a:sym typeface="Rokkitt"/>
            </a:endParaRPr>
          </a:p>
          <a:p>
            <a:pPr marL="914400" lvl="1" indent="-317500" algn="l" rtl="0">
              <a:lnSpc>
                <a:spcPct val="115000"/>
              </a:lnSpc>
              <a:spcBef>
                <a:spcPts val="0"/>
              </a:spcBef>
              <a:spcAft>
                <a:spcPts val="0"/>
              </a:spcAft>
              <a:buSzPts val="1400"/>
              <a:buFont typeface="Rokkitt"/>
              <a:buChar char="○"/>
            </a:pPr>
            <a:r>
              <a:rPr lang="en">
                <a:latin typeface="Rokkitt"/>
                <a:ea typeface="Rokkitt"/>
                <a:cs typeface="Rokkitt"/>
                <a:sym typeface="Rokkitt"/>
              </a:rPr>
              <a:t>Dependent variable: </a:t>
            </a:r>
            <a:endParaRPr>
              <a:latin typeface="Rokkitt"/>
              <a:ea typeface="Rokkitt"/>
              <a:cs typeface="Rokkitt"/>
              <a:sym typeface="Rokkitt"/>
            </a:endParaRPr>
          </a:p>
          <a:p>
            <a:pPr marL="1371600" lvl="2" indent="-317500" algn="l" rtl="0">
              <a:lnSpc>
                <a:spcPct val="115000"/>
              </a:lnSpc>
              <a:spcBef>
                <a:spcPts val="0"/>
              </a:spcBef>
              <a:spcAft>
                <a:spcPts val="0"/>
              </a:spcAft>
              <a:buSzPts val="1400"/>
              <a:buFont typeface="Rokkitt"/>
              <a:buChar char="■"/>
            </a:pPr>
            <a:r>
              <a:rPr lang="en" b="1">
                <a:latin typeface="Rokkitt"/>
                <a:ea typeface="Rokkitt"/>
                <a:cs typeface="Rokkitt"/>
                <a:sym typeface="Rokkitt"/>
              </a:rPr>
              <a:t>label 1</a:t>
            </a:r>
            <a:r>
              <a:rPr lang="en">
                <a:latin typeface="Rokkitt"/>
                <a:ea typeface="Rokkitt"/>
                <a:cs typeface="Rokkitt"/>
                <a:sym typeface="Rokkitt"/>
              </a:rPr>
              <a:t> ( 4 &amp; 5 stars) </a:t>
            </a:r>
            <a:endParaRPr>
              <a:latin typeface="Rokkitt"/>
              <a:ea typeface="Rokkitt"/>
              <a:cs typeface="Rokkitt"/>
              <a:sym typeface="Rokkitt"/>
            </a:endParaRPr>
          </a:p>
          <a:p>
            <a:pPr marL="1371600" lvl="2" indent="-317500" algn="l" rtl="0">
              <a:lnSpc>
                <a:spcPct val="115000"/>
              </a:lnSpc>
              <a:spcBef>
                <a:spcPts val="0"/>
              </a:spcBef>
              <a:spcAft>
                <a:spcPts val="0"/>
              </a:spcAft>
              <a:buSzPts val="1400"/>
              <a:buFont typeface="Rokkitt"/>
              <a:buChar char="■"/>
            </a:pPr>
            <a:r>
              <a:rPr lang="en" b="1">
                <a:latin typeface="Rokkitt"/>
                <a:ea typeface="Rokkitt"/>
                <a:cs typeface="Rokkitt"/>
                <a:sym typeface="Rokkitt"/>
              </a:rPr>
              <a:t>label 0</a:t>
            </a:r>
            <a:r>
              <a:rPr lang="en">
                <a:latin typeface="Rokkitt"/>
                <a:ea typeface="Rokkitt"/>
                <a:cs typeface="Rokkitt"/>
                <a:sym typeface="Rokkitt"/>
              </a:rPr>
              <a:t> ( 0 - 3 stars )</a:t>
            </a:r>
            <a:endParaRPr>
              <a:latin typeface="Rokkitt"/>
              <a:ea typeface="Rokkitt"/>
              <a:cs typeface="Rokkitt"/>
              <a:sym typeface="Rokkitt"/>
            </a:endParaRPr>
          </a:p>
          <a:p>
            <a:pPr marL="914400" lvl="1" indent="-317500" algn="l" rtl="0">
              <a:lnSpc>
                <a:spcPct val="115000"/>
              </a:lnSpc>
              <a:spcBef>
                <a:spcPts val="0"/>
              </a:spcBef>
              <a:spcAft>
                <a:spcPts val="0"/>
              </a:spcAft>
              <a:buSzPts val="1400"/>
              <a:buFont typeface="Rokkitt"/>
              <a:buChar char="○"/>
            </a:pPr>
            <a:r>
              <a:rPr lang="en">
                <a:latin typeface="Rokkitt"/>
                <a:ea typeface="Rokkitt"/>
                <a:cs typeface="Rokkitt"/>
                <a:sym typeface="Rokkitt"/>
              </a:rPr>
              <a:t>Independent variables:</a:t>
            </a:r>
            <a:endParaRPr>
              <a:latin typeface="Rokkitt"/>
              <a:ea typeface="Rokkitt"/>
              <a:cs typeface="Rokkitt"/>
              <a:sym typeface="Rokkitt"/>
            </a:endParaRPr>
          </a:p>
          <a:p>
            <a:pPr marL="1371600" lvl="2" indent="-317500" algn="l" rtl="0">
              <a:lnSpc>
                <a:spcPct val="115000"/>
              </a:lnSpc>
              <a:spcBef>
                <a:spcPts val="0"/>
              </a:spcBef>
              <a:spcAft>
                <a:spcPts val="0"/>
              </a:spcAft>
              <a:buSzPts val="1400"/>
              <a:buFont typeface="Rokkitt"/>
              <a:buChar char="■"/>
            </a:pPr>
            <a:r>
              <a:rPr lang="en">
                <a:latin typeface="Rokkitt"/>
                <a:ea typeface="Rokkitt"/>
                <a:cs typeface="Rokkitt"/>
                <a:sym typeface="Rokkitt"/>
              </a:rPr>
              <a:t>Vectorized TF-IDF features</a:t>
            </a:r>
            <a:endParaRPr>
              <a:latin typeface="Rokkitt"/>
              <a:ea typeface="Rokkitt"/>
              <a:cs typeface="Rokkitt"/>
              <a:sym typeface="Rokkitt"/>
            </a:endParaRPr>
          </a:p>
          <a:p>
            <a:pPr marL="914400" lvl="1" indent="-317500" algn="l" rtl="0">
              <a:lnSpc>
                <a:spcPct val="115000"/>
              </a:lnSpc>
              <a:spcBef>
                <a:spcPts val="0"/>
              </a:spcBef>
              <a:spcAft>
                <a:spcPts val="0"/>
              </a:spcAft>
              <a:buSzPts val="1400"/>
              <a:buFont typeface="Rokkitt"/>
              <a:buChar char="○"/>
            </a:pPr>
            <a:r>
              <a:rPr lang="en">
                <a:latin typeface="Rokkitt"/>
                <a:ea typeface="Rokkitt"/>
                <a:cs typeface="Rokkitt"/>
                <a:sym typeface="Rokkitt"/>
              </a:rPr>
              <a:t>Predict the label base on text features (uniform standard)</a:t>
            </a:r>
            <a:endParaRPr>
              <a:latin typeface="Rokkitt"/>
              <a:ea typeface="Rokkitt"/>
              <a:cs typeface="Rokkitt"/>
              <a:sym typeface="Rokkitt"/>
            </a:endParaRPr>
          </a:p>
          <a:p>
            <a:pPr marL="0" lvl="0" indent="0" algn="l" rtl="0">
              <a:lnSpc>
                <a:spcPct val="115000"/>
              </a:lnSpc>
              <a:spcBef>
                <a:spcPts val="0"/>
              </a:spcBef>
              <a:spcAft>
                <a:spcPts val="0"/>
              </a:spcAft>
              <a:buNone/>
            </a:pPr>
            <a:endParaRPr sz="1800">
              <a:latin typeface="Rokkitt"/>
              <a:ea typeface="Rokkitt"/>
              <a:cs typeface="Rokkitt"/>
              <a:sym typeface="Rokkitt"/>
            </a:endParaRPr>
          </a:p>
          <a:p>
            <a:pPr marL="0" lvl="0" indent="0" algn="l" rtl="0">
              <a:lnSpc>
                <a:spcPct val="115000"/>
              </a:lnSpc>
              <a:spcBef>
                <a:spcPts val="0"/>
              </a:spcBef>
              <a:spcAft>
                <a:spcPts val="0"/>
              </a:spcAft>
              <a:buNone/>
            </a:pPr>
            <a:endParaRPr sz="1800">
              <a:latin typeface="Rokkitt"/>
              <a:ea typeface="Rokkitt"/>
              <a:cs typeface="Rokkitt"/>
              <a:sym typeface="Rokkitt"/>
            </a:endParaRPr>
          </a:p>
          <a:p>
            <a:pPr marL="0" lvl="0" indent="0" algn="l" rtl="0">
              <a:lnSpc>
                <a:spcPct val="115000"/>
              </a:lnSpc>
              <a:spcBef>
                <a:spcPts val="0"/>
              </a:spcBef>
              <a:spcAft>
                <a:spcPts val="0"/>
              </a:spcAft>
              <a:buNone/>
            </a:pPr>
            <a:r>
              <a:rPr lang="en" sz="1800">
                <a:latin typeface="Rokkitt"/>
                <a:ea typeface="Rokkitt"/>
                <a:cs typeface="Rokkitt"/>
                <a:sym typeface="Rokkitt"/>
              </a:rPr>
              <a:t>	</a:t>
            </a:r>
            <a:endParaRPr sz="1800">
              <a:latin typeface="Rokkitt"/>
              <a:ea typeface="Rokkitt"/>
              <a:cs typeface="Rokkitt"/>
              <a:sym typeface="Rokkitt"/>
            </a:endParaRPr>
          </a:p>
          <a:p>
            <a:pPr marL="0" lvl="0" indent="0" algn="l" rtl="0">
              <a:lnSpc>
                <a:spcPct val="115000"/>
              </a:lnSpc>
              <a:spcBef>
                <a:spcPts val="0"/>
              </a:spcBef>
              <a:spcAft>
                <a:spcPts val="0"/>
              </a:spcAft>
              <a:buNone/>
            </a:pPr>
            <a:endParaRPr sz="1800">
              <a:latin typeface="Rokkitt"/>
              <a:ea typeface="Rokkitt"/>
              <a:cs typeface="Rokkitt"/>
              <a:sym typeface="Rokkitt"/>
            </a:endParaRPr>
          </a:p>
        </p:txBody>
      </p:sp>
      <p:sp>
        <p:nvSpPr>
          <p:cNvPr id="368" name="Google Shape;368;g6c4e8f3b70_4_16"/>
          <p:cNvSpPr txBox="1"/>
          <p:nvPr/>
        </p:nvSpPr>
        <p:spPr>
          <a:xfrm>
            <a:off x="4407525" y="2307800"/>
            <a:ext cx="4439700" cy="2858100"/>
          </a:xfrm>
          <a:prstGeom prst="rect">
            <a:avLst/>
          </a:prstGeom>
          <a:noFill/>
          <a:ln>
            <a:noFill/>
          </a:ln>
        </p:spPr>
        <p:txBody>
          <a:bodyPr spcFirstLastPara="1" wrap="square" lIns="91425" tIns="91425" rIns="91425" bIns="91425" anchor="t" anchorCtr="0">
            <a:noAutofit/>
          </a:bodyPr>
          <a:lstStyle/>
          <a:p>
            <a:pPr marL="914400" lvl="1" indent="-317500" algn="l" rtl="0">
              <a:spcBef>
                <a:spcPts val="0"/>
              </a:spcBef>
              <a:spcAft>
                <a:spcPts val="0"/>
              </a:spcAft>
              <a:buSzPts val="1400"/>
              <a:buFont typeface="Rokkitt"/>
              <a:buChar char="○"/>
            </a:pPr>
            <a:r>
              <a:rPr lang="en">
                <a:latin typeface="Rokkitt"/>
                <a:ea typeface="Rokkitt"/>
                <a:cs typeface="Rokkitt"/>
                <a:sym typeface="Rokkitt"/>
              </a:rPr>
              <a:t>Top 20 positive ( label 1 ) bag of words</a:t>
            </a:r>
            <a:endParaRPr>
              <a:latin typeface="Rokkitt"/>
              <a:ea typeface="Rokkitt"/>
              <a:cs typeface="Rokkitt"/>
              <a:sym typeface="Rokkitt"/>
            </a:endParaRPr>
          </a:p>
          <a:p>
            <a:pPr marL="914400" lvl="0" indent="0" algn="l" rtl="0">
              <a:spcBef>
                <a:spcPts val="0"/>
              </a:spcBef>
              <a:spcAft>
                <a:spcPts val="0"/>
              </a:spcAft>
              <a:buNone/>
            </a:pPr>
            <a:endParaRPr sz="1800">
              <a:latin typeface="Rokkitt"/>
              <a:ea typeface="Rokkitt"/>
              <a:cs typeface="Rokkitt"/>
              <a:sym typeface="Rokkitt"/>
            </a:endParaRPr>
          </a:p>
          <a:p>
            <a:pPr marL="0" lvl="0" indent="0" algn="l" rtl="0">
              <a:spcBef>
                <a:spcPts val="0"/>
              </a:spcBef>
              <a:spcAft>
                <a:spcPts val="0"/>
              </a:spcAft>
              <a:buNone/>
            </a:pPr>
            <a:endParaRPr sz="1800">
              <a:latin typeface="Rokkitt"/>
              <a:ea typeface="Rokkitt"/>
              <a:cs typeface="Rokkitt"/>
              <a:sym typeface="Rokkitt"/>
            </a:endParaRPr>
          </a:p>
        </p:txBody>
      </p:sp>
      <p:pic>
        <p:nvPicPr>
          <p:cNvPr id="369" name="Google Shape;369;g6c4e8f3b70_4_16"/>
          <p:cNvPicPr preferRelativeResize="0"/>
          <p:nvPr/>
        </p:nvPicPr>
        <p:blipFill>
          <a:blip r:embed="rId3">
            <a:alphaModFix/>
          </a:blip>
          <a:stretch>
            <a:fillRect/>
          </a:stretch>
        </p:blipFill>
        <p:spPr>
          <a:xfrm>
            <a:off x="5067700" y="2774750"/>
            <a:ext cx="3540551" cy="1871050"/>
          </a:xfrm>
          <a:prstGeom prst="rect">
            <a:avLst/>
          </a:prstGeom>
          <a:noFill/>
          <a:ln>
            <a:noFill/>
          </a:ln>
          <a:effectLst>
            <a:outerShdw blurRad="57150" dist="76200" dir="5400000" algn="bl" rotWithShape="0">
              <a:srgbClr val="434343">
                <a:alpha val="50000"/>
              </a:srgbClr>
            </a:outerShdw>
          </a:effectLst>
        </p:spPr>
      </p:pic>
      <p:sp>
        <p:nvSpPr>
          <p:cNvPr id="370" name="Google Shape;370;g6c4e8f3b70_4_16"/>
          <p:cNvSpPr txBox="1"/>
          <p:nvPr/>
        </p:nvSpPr>
        <p:spPr>
          <a:xfrm>
            <a:off x="1427700" y="1727138"/>
            <a:ext cx="948000" cy="4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i="1">
                <a:latin typeface="Rokkitt"/>
                <a:ea typeface="Rokkitt"/>
                <a:cs typeface="Rokkitt"/>
                <a:sym typeface="Rokkitt"/>
              </a:rPr>
              <a:t>Model</a:t>
            </a:r>
            <a:endParaRPr sz="1600" i="1"/>
          </a:p>
        </p:txBody>
      </p:sp>
      <p:sp>
        <p:nvSpPr>
          <p:cNvPr id="371" name="Google Shape;371;g6c4e8f3b70_4_16"/>
          <p:cNvSpPr txBox="1"/>
          <p:nvPr/>
        </p:nvSpPr>
        <p:spPr>
          <a:xfrm>
            <a:off x="5608250" y="1697588"/>
            <a:ext cx="30000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i="1">
                <a:latin typeface="Rokkitt"/>
                <a:ea typeface="Rokkitt"/>
                <a:cs typeface="Rokkitt"/>
                <a:sym typeface="Rokkitt"/>
              </a:rPr>
              <a:t>Performance </a:t>
            </a:r>
            <a:endParaRPr sz="1600" b="1" i="1">
              <a:latin typeface="Rokkitt"/>
              <a:ea typeface="Rokkitt"/>
              <a:cs typeface="Rokkitt"/>
              <a:sym typeface="Rokkitt"/>
            </a:endParaRPr>
          </a:p>
        </p:txBody>
      </p:sp>
      <p:pic>
        <p:nvPicPr>
          <p:cNvPr id="372" name="Google Shape;372;g6c4e8f3b70_4_16"/>
          <p:cNvPicPr preferRelativeResize="0"/>
          <p:nvPr/>
        </p:nvPicPr>
        <p:blipFill>
          <a:blip r:embed="rId4">
            <a:alphaModFix/>
          </a:blip>
          <a:stretch>
            <a:fillRect/>
          </a:stretch>
        </p:blipFill>
        <p:spPr>
          <a:xfrm>
            <a:off x="796200" y="1642200"/>
            <a:ext cx="606675" cy="606675"/>
          </a:xfrm>
          <a:prstGeom prst="rect">
            <a:avLst/>
          </a:prstGeom>
          <a:noFill/>
          <a:ln>
            <a:noFill/>
          </a:ln>
        </p:spPr>
      </p:pic>
      <p:pic>
        <p:nvPicPr>
          <p:cNvPr id="373" name="Google Shape;373;g6c4e8f3b70_4_16"/>
          <p:cNvPicPr preferRelativeResize="0"/>
          <p:nvPr/>
        </p:nvPicPr>
        <p:blipFill>
          <a:blip r:embed="rId5">
            <a:alphaModFix/>
          </a:blip>
          <a:stretch>
            <a:fillRect/>
          </a:stretch>
        </p:blipFill>
        <p:spPr>
          <a:xfrm>
            <a:off x="5067701" y="1727138"/>
            <a:ext cx="428069" cy="43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9"/>
          <p:cNvSpPr txBox="1">
            <a:spLocks noGrp="1"/>
          </p:cNvSpPr>
          <p:nvPr>
            <p:ph type="ctrTitle"/>
          </p:nvPr>
        </p:nvSpPr>
        <p:spPr>
          <a:xfrm>
            <a:off x="720000" y="431581"/>
            <a:ext cx="26826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TOPIC MODELING</a:t>
            </a:r>
            <a:endParaRPr dirty="0"/>
          </a:p>
        </p:txBody>
      </p:sp>
      <p:grpSp>
        <p:nvGrpSpPr>
          <p:cNvPr id="379" name="Google Shape;379;p9"/>
          <p:cNvGrpSpPr/>
          <p:nvPr/>
        </p:nvGrpSpPr>
        <p:grpSpPr>
          <a:xfrm>
            <a:off x="977686" y="1530600"/>
            <a:ext cx="7322685" cy="3222277"/>
            <a:chOff x="720000" y="1663001"/>
            <a:chExt cx="6963375" cy="3222277"/>
          </a:xfrm>
        </p:grpSpPr>
        <p:sp>
          <p:nvSpPr>
            <p:cNvPr id="380" name="Google Shape;380;p9"/>
            <p:cNvSpPr txBox="1"/>
            <p:nvPr/>
          </p:nvSpPr>
          <p:spPr>
            <a:xfrm>
              <a:off x="1254817" y="1663001"/>
              <a:ext cx="2465100" cy="9462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latin typeface="Rokkitt"/>
                  <a:ea typeface="Rokkitt"/>
                  <a:cs typeface="Rokkitt"/>
                  <a:sym typeface="Rokkitt"/>
                </a:rPr>
                <a:t>Determine number of topics in positive and negative reviews</a:t>
              </a:r>
              <a:endParaRPr sz="1600">
                <a:latin typeface="Rokkitt"/>
                <a:ea typeface="Rokkitt"/>
                <a:cs typeface="Rokkitt"/>
                <a:sym typeface="Rokkitt"/>
              </a:endParaRPr>
            </a:p>
          </p:txBody>
        </p:sp>
        <p:sp>
          <p:nvSpPr>
            <p:cNvPr id="381" name="Google Shape;381;p9"/>
            <p:cNvSpPr txBox="1"/>
            <p:nvPr/>
          </p:nvSpPr>
          <p:spPr>
            <a:xfrm>
              <a:off x="5065919" y="2596613"/>
              <a:ext cx="22026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a:solidFill>
                    <a:srgbClr val="85200C"/>
                  </a:solidFill>
                  <a:latin typeface="Rokkitt"/>
                  <a:ea typeface="Rokkitt"/>
                  <a:cs typeface="Rokkitt"/>
                  <a:sym typeface="Rokkitt"/>
                </a:rPr>
                <a:t>Area of the circle</a:t>
              </a:r>
              <a:endParaRPr sz="1600" i="1">
                <a:solidFill>
                  <a:srgbClr val="85200C"/>
                </a:solidFill>
                <a:latin typeface="Rokkitt"/>
                <a:ea typeface="Rokkitt"/>
                <a:cs typeface="Rokkitt"/>
                <a:sym typeface="Rokkitt"/>
              </a:endParaRPr>
            </a:p>
          </p:txBody>
        </p:sp>
        <p:pic>
          <p:nvPicPr>
            <p:cNvPr id="382" name="Google Shape;382;p9"/>
            <p:cNvPicPr preferRelativeResize="0"/>
            <p:nvPr/>
          </p:nvPicPr>
          <p:blipFill>
            <a:blip r:embed="rId3">
              <a:alphaModFix/>
            </a:blip>
            <a:stretch>
              <a:fillRect/>
            </a:stretch>
          </p:blipFill>
          <p:spPr>
            <a:xfrm>
              <a:off x="720000" y="3122553"/>
              <a:ext cx="2848400" cy="1762726"/>
            </a:xfrm>
            <a:prstGeom prst="rect">
              <a:avLst/>
            </a:prstGeom>
            <a:noFill/>
            <a:ln>
              <a:noFill/>
            </a:ln>
            <a:effectLst>
              <a:outerShdw blurRad="57150" dist="19050" dir="5400000" algn="bl" rotWithShape="0">
                <a:srgbClr val="000000">
                  <a:alpha val="50000"/>
                </a:srgbClr>
              </a:outerShdw>
            </a:effectLst>
          </p:spPr>
        </p:pic>
        <p:pic>
          <p:nvPicPr>
            <p:cNvPr id="383" name="Google Shape;383;p9"/>
            <p:cNvPicPr preferRelativeResize="0"/>
            <p:nvPr/>
          </p:nvPicPr>
          <p:blipFill>
            <a:blip r:embed="rId4">
              <a:alphaModFix/>
            </a:blip>
            <a:stretch>
              <a:fillRect/>
            </a:stretch>
          </p:blipFill>
          <p:spPr>
            <a:xfrm>
              <a:off x="4834975" y="3103475"/>
              <a:ext cx="2848399" cy="1762773"/>
            </a:xfrm>
            <a:prstGeom prst="rect">
              <a:avLst/>
            </a:prstGeom>
            <a:noFill/>
            <a:ln>
              <a:noFill/>
            </a:ln>
            <a:effectLst>
              <a:outerShdw blurRad="57150" dist="19050" dir="5400000" algn="bl" rotWithShape="0">
                <a:srgbClr val="000000">
                  <a:alpha val="50000"/>
                </a:srgbClr>
              </a:outerShdw>
            </a:effectLst>
          </p:spPr>
        </p:pic>
        <p:sp>
          <p:nvSpPr>
            <p:cNvPr id="384" name="Google Shape;384;p9"/>
            <p:cNvSpPr txBox="1"/>
            <p:nvPr/>
          </p:nvSpPr>
          <p:spPr>
            <a:xfrm>
              <a:off x="1069467" y="2609200"/>
              <a:ext cx="3000000" cy="3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a:solidFill>
                    <a:srgbClr val="85200C"/>
                  </a:solidFill>
                  <a:latin typeface="Rokkitt"/>
                  <a:ea typeface="Rokkitt"/>
                  <a:cs typeface="Rokkitt"/>
                  <a:sym typeface="Rokkitt"/>
                </a:rPr>
                <a:t>Coherence Score</a:t>
              </a:r>
              <a:endParaRPr i="1">
                <a:solidFill>
                  <a:srgbClr val="85200C"/>
                </a:solidFill>
              </a:endParaRPr>
            </a:p>
          </p:txBody>
        </p:sp>
        <p:sp>
          <p:nvSpPr>
            <p:cNvPr id="385" name="Google Shape;385;p9"/>
            <p:cNvSpPr txBox="1"/>
            <p:nvPr/>
          </p:nvSpPr>
          <p:spPr>
            <a:xfrm>
              <a:off x="5065927" y="1881250"/>
              <a:ext cx="2386500" cy="5097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latin typeface="Rokkitt"/>
                  <a:ea typeface="Rokkitt"/>
                  <a:cs typeface="Rokkitt"/>
                  <a:sym typeface="Rokkitt"/>
                </a:rPr>
                <a:t>Determine topic weights</a:t>
              </a:r>
              <a:endParaRPr sz="1600">
                <a:latin typeface="Rokkitt"/>
                <a:ea typeface="Rokkitt"/>
                <a:cs typeface="Rokkitt"/>
                <a:sym typeface="Rokkitt"/>
              </a:endParaRPr>
            </a:p>
          </p:txBody>
        </p:sp>
        <p:sp>
          <p:nvSpPr>
            <p:cNvPr id="386" name="Google Shape;386;p9"/>
            <p:cNvSpPr/>
            <p:nvPr/>
          </p:nvSpPr>
          <p:spPr>
            <a:xfrm>
              <a:off x="765600" y="1930300"/>
              <a:ext cx="411600" cy="411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eem Kufi"/>
                  <a:ea typeface="Reem Kufi"/>
                  <a:cs typeface="Reem Kufi"/>
                  <a:sym typeface="Reem Kufi"/>
                </a:rPr>
                <a:t> 1</a:t>
              </a:r>
              <a:endParaRPr b="1">
                <a:latin typeface="Reem Kufi"/>
                <a:ea typeface="Reem Kufi"/>
                <a:cs typeface="Reem Kufi"/>
                <a:sym typeface="Reem Kufi"/>
              </a:endParaRPr>
            </a:p>
          </p:txBody>
        </p:sp>
        <p:sp>
          <p:nvSpPr>
            <p:cNvPr id="387" name="Google Shape;387;p9"/>
            <p:cNvSpPr/>
            <p:nvPr/>
          </p:nvSpPr>
          <p:spPr>
            <a:xfrm>
              <a:off x="4585546" y="1930300"/>
              <a:ext cx="411600" cy="411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eem Kufi"/>
                  <a:ea typeface="Reem Kufi"/>
                  <a:cs typeface="Reem Kufi"/>
                  <a:sym typeface="Reem Kufi"/>
                </a:rPr>
                <a:t>2</a:t>
              </a:r>
              <a:endParaRPr b="1">
                <a:latin typeface="Reem Kufi"/>
                <a:ea typeface="Reem Kufi"/>
                <a:cs typeface="Reem Kufi"/>
                <a:sym typeface="Reem Kufi"/>
              </a:endParaRPr>
            </a:p>
          </p:txBody>
        </p:sp>
      </p:grpSp>
      <p:sp>
        <p:nvSpPr>
          <p:cNvPr id="388" name="Google Shape;388;p9"/>
          <p:cNvSpPr/>
          <p:nvPr/>
        </p:nvSpPr>
        <p:spPr>
          <a:xfrm>
            <a:off x="7140500" y="3721475"/>
            <a:ext cx="1045500" cy="10314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flipH="1">
            <a:off x="2348425" y="3040750"/>
            <a:ext cx="348600" cy="3963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6c4e8f3b70_6_0"/>
          <p:cNvSpPr txBox="1">
            <a:spLocks noGrp="1"/>
          </p:cNvSpPr>
          <p:nvPr>
            <p:ph type="ctrTitle"/>
          </p:nvPr>
        </p:nvSpPr>
        <p:spPr>
          <a:xfrm>
            <a:off x="720000" y="431581"/>
            <a:ext cx="28020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400"/>
              <a:buFont typeface="Arial"/>
              <a:buNone/>
            </a:pPr>
            <a:r>
              <a:rPr lang="en" dirty="0">
                <a:solidFill>
                  <a:schemeClr val="lt1"/>
                </a:solidFill>
              </a:rPr>
              <a:t>TOPIC </a:t>
            </a:r>
            <a:endParaRPr dirty="0">
              <a:solidFill>
                <a:schemeClr val="lt1"/>
              </a:solidFill>
            </a:endParaRPr>
          </a:p>
          <a:p>
            <a:pPr marL="0" lvl="0" indent="0" algn="l" rtl="0">
              <a:spcBef>
                <a:spcPts val="0"/>
              </a:spcBef>
              <a:spcAft>
                <a:spcPts val="0"/>
              </a:spcAft>
              <a:buClr>
                <a:srgbClr val="000000"/>
              </a:buClr>
              <a:buSzPts val="2400"/>
              <a:buFont typeface="Arial"/>
              <a:buNone/>
            </a:pPr>
            <a:r>
              <a:rPr lang="en" dirty="0">
                <a:solidFill>
                  <a:schemeClr val="lt1"/>
                </a:solidFill>
              </a:rPr>
              <a:t>MODELING</a:t>
            </a:r>
            <a:endParaRPr dirty="0"/>
          </a:p>
        </p:txBody>
      </p:sp>
      <p:sp>
        <p:nvSpPr>
          <p:cNvPr id="395" name="Google Shape;395;g6c4e8f3b70_6_0"/>
          <p:cNvSpPr txBox="1"/>
          <p:nvPr/>
        </p:nvSpPr>
        <p:spPr>
          <a:xfrm>
            <a:off x="1156950" y="3950875"/>
            <a:ext cx="39588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a:latin typeface="Rokkitt"/>
                <a:ea typeface="Rokkitt"/>
                <a:cs typeface="Rokkitt"/>
                <a:sym typeface="Rokkitt"/>
              </a:rPr>
              <a:t>Identify key words and word weights in each topic </a:t>
            </a:r>
            <a:endParaRPr sz="1600" i="1">
              <a:latin typeface="Rokkitt"/>
              <a:ea typeface="Rokkitt"/>
              <a:cs typeface="Rokkitt"/>
              <a:sym typeface="Rokkitt"/>
            </a:endParaRPr>
          </a:p>
        </p:txBody>
      </p:sp>
      <p:sp>
        <p:nvSpPr>
          <p:cNvPr id="396" name="Google Shape;396;g6c4e8f3b70_6_0"/>
          <p:cNvSpPr txBox="1"/>
          <p:nvPr/>
        </p:nvSpPr>
        <p:spPr>
          <a:xfrm>
            <a:off x="6197375" y="3950650"/>
            <a:ext cx="2604600" cy="6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a:latin typeface="Rokkitt"/>
                <a:ea typeface="Rokkitt"/>
                <a:cs typeface="Rokkitt"/>
                <a:sym typeface="Rokkitt"/>
              </a:rPr>
              <a:t>Identify topic based on human judgement</a:t>
            </a:r>
            <a:endParaRPr sz="1600" i="1">
              <a:latin typeface="Rokkitt"/>
              <a:ea typeface="Rokkitt"/>
              <a:cs typeface="Rokkitt"/>
              <a:sym typeface="Rokkitt"/>
            </a:endParaRPr>
          </a:p>
        </p:txBody>
      </p:sp>
      <p:pic>
        <p:nvPicPr>
          <p:cNvPr id="397" name="Google Shape;397;g6c4e8f3b70_6_0"/>
          <p:cNvPicPr preferRelativeResize="0"/>
          <p:nvPr/>
        </p:nvPicPr>
        <p:blipFill>
          <a:blip r:embed="rId3">
            <a:alphaModFix/>
          </a:blip>
          <a:stretch>
            <a:fillRect/>
          </a:stretch>
        </p:blipFill>
        <p:spPr>
          <a:xfrm>
            <a:off x="720000" y="2356425"/>
            <a:ext cx="4395626" cy="1442475"/>
          </a:xfrm>
          <a:prstGeom prst="rect">
            <a:avLst/>
          </a:prstGeom>
          <a:noFill/>
          <a:ln>
            <a:noFill/>
          </a:ln>
        </p:spPr>
      </p:pic>
      <p:sp>
        <p:nvSpPr>
          <p:cNvPr id="398" name="Google Shape;398;g6c4e8f3b70_6_0"/>
          <p:cNvSpPr/>
          <p:nvPr/>
        </p:nvSpPr>
        <p:spPr>
          <a:xfrm rot="-5400000">
            <a:off x="5266925" y="2886425"/>
            <a:ext cx="449100" cy="487800"/>
          </a:xfrm>
          <a:prstGeom prst="downArrow">
            <a:avLst>
              <a:gd name="adj1" fmla="val 50000"/>
              <a:gd name="adj2" fmla="val 50000"/>
            </a:avLst>
          </a:prstGeom>
          <a:solidFill>
            <a:srgbClr val="EC8037"/>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399" name="Google Shape;399;g6c4e8f3b70_6_0"/>
          <p:cNvPicPr preferRelativeResize="0"/>
          <p:nvPr/>
        </p:nvPicPr>
        <p:blipFill>
          <a:blip r:embed="rId4">
            <a:alphaModFix/>
          </a:blip>
          <a:stretch>
            <a:fillRect/>
          </a:stretch>
        </p:blipFill>
        <p:spPr>
          <a:xfrm>
            <a:off x="5772625" y="2356425"/>
            <a:ext cx="2801999" cy="1442475"/>
          </a:xfrm>
          <a:prstGeom prst="rect">
            <a:avLst/>
          </a:prstGeom>
          <a:noFill/>
          <a:ln>
            <a:noFill/>
          </a:ln>
        </p:spPr>
      </p:pic>
      <p:sp>
        <p:nvSpPr>
          <p:cNvPr id="400" name="Google Shape;400;g6c4e8f3b70_6_0"/>
          <p:cNvSpPr txBox="1"/>
          <p:nvPr/>
        </p:nvSpPr>
        <p:spPr>
          <a:xfrm>
            <a:off x="5655300" y="1616975"/>
            <a:ext cx="32601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Rokkitt"/>
                <a:ea typeface="Rokkitt"/>
                <a:cs typeface="Rokkitt"/>
                <a:sym typeface="Rokkitt"/>
              </a:rPr>
              <a:t>Identify Topic - </a:t>
            </a:r>
            <a:endParaRPr sz="1600" b="1">
              <a:latin typeface="Rokkitt"/>
              <a:ea typeface="Rokkitt"/>
              <a:cs typeface="Rokkitt"/>
              <a:sym typeface="Rokkitt"/>
            </a:endParaRPr>
          </a:p>
          <a:p>
            <a:pPr marL="0" lvl="0" indent="0" algn="l" rtl="0">
              <a:spcBef>
                <a:spcPts val="0"/>
              </a:spcBef>
              <a:spcAft>
                <a:spcPts val="0"/>
              </a:spcAft>
              <a:buNone/>
            </a:pPr>
            <a:r>
              <a:rPr lang="en" sz="1600" b="1">
                <a:latin typeface="Rokkitt"/>
                <a:ea typeface="Rokkitt"/>
                <a:cs typeface="Rokkitt"/>
                <a:sym typeface="Rokkitt"/>
              </a:rPr>
              <a:t>Reservation and waiting </a:t>
            </a:r>
            <a:endParaRPr sz="1600" b="1">
              <a:latin typeface="Rokkitt"/>
              <a:ea typeface="Rokkitt"/>
              <a:cs typeface="Rokkitt"/>
              <a:sym typeface="Rokkitt"/>
            </a:endParaRPr>
          </a:p>
        </p:txBody>
      </p:sp>
      <p:grpSp>
        <p:nvGrpSpPr>
          <p:cNvPr id="401" name="Google Shape;401;g6c4e8f3b70_6_0"/>
          <p:cNvGrpSpPr/>
          <p:nvPr/>
        </p:nvGrpSpPr>
        <p:grpSpPr>
          <a:xfrm>
            <a:off x="5731501" y="4025978"/>
            <a:ext cx="465884" cy="540992"/>
            <a:chOff x="1768821" y="3361108"/>
            <a:chExt cx="278739" cy="339074"/>
          </a:xfrm>
        </p:grpSpPr>
        <p:sp>
          <p:nvSpPr>
            <p:cNvPr id="402" name="Google Shape;402;g6c4e8f3b70_6_0"/>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g6c4e8f3b70_6_0"/>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g6c4e8f3b70_6_0"/>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g6c4e8f3b70_6_0"/>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g6c4e8f3b70_6_0"/>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g6c4e8f3b70_6_0"/>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g6c4e8f3b70_6_0"/>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g6c4e8f3b70_6_0"/>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6c4e8f3b70_6_0"/>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6c4e8f3b70_6_0"/>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g6c4e8f3b70_6_0"/>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3" name="Google Shape;413;g6c4e8f3b70_6_0"/>
          <p:cNvSpPr txBox="1"/>
          <p:nvPr/>
        </p:nvSpPr>
        <p:spPr>
          <a:xfrm>
            <a:off x="720000" y="1615000"/>
            <a:ext cx="4090500" cy="2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Rokkitt"/>
                <a:ea typeface="Rokkitt"/>
                <a:cs typeface="Rokkitt"/>
                <a:sym typeface="Rokkitt"/>
              </a:rPr>
              <a:t>Word distribution of </a:t>
            </a:r>
            <a:endParaRPr sz="1600" b="1" dirty="0">
              <a:latin typeface="Rokkitt"/>
              <a:ea typeface="Rokkitt"/>
              <a:cs typeface="Rokkitt"/>
              <a:sym typeface="Rokkitt"/>
            </a:endParaRPr>
          </a:p>
          <a:p>
            <a:pPr marL="0" lvl="0" indent="0" algn="l" rtl="0">
              <a:spcBef>
                <a:spcPts val="0"/>
              </a:spcBef>
              <a:spcAft>
                <a:spcPts val="0"/>
              </a:spcAft>
              <a:buNone/>
            </a:pPr>
            <a:r>
              <a:rPr lang="en" sz="1600" b="1" dirty="0">
                <a:latin typeface="Rokkitt"/>
                <a:ea typeface="Rokkitt"/>
                <a:cs typeface="Rokkitt"/>
                <a:sym typeface="Rokkitt"/>
              </a:rPr>
              <a:t>Topic 3</a:t>
            </a:r>
            <a:endParaRPr sz="1600" b="1" dirty="0">
              <a:latin typeface="Rokkitt"/>
              <a:ea typeface="Rokkitt"/>
              <a:cs typeface="Rokkitt"/>
              <a:sym typeface="Rokkitt"/>
            </a:endParaRPr>
          </a:p>
        </p:txBody>
      </p:sp>
      <p:grpSp>
        <p:nvGrpSpPr>
          <p:cNvPr id="414" name="Google Shape;414;g6c4e8f3b70_6_0"/>
          <p:cNvGrpSpPr/>
          <p:nvPr/>
        </p:nvGrpSpPr>
        <p:grpSpPr>
          <a:xfrm flipH="1">
            <a:off x="719985" y="4116796"/>
            <a:ext cx="441029" cy="403700"/>
            <a:chOff x="3950316" y="3820307"/>
            <a:chExt cx="369805" cy="353782"/>
          </a:xfrm>
        </p:grpSpPr>
        <p:sp>
          <p:nvSpPr>
            <p:cNvPr id="415" name="Google Shape;415;g6c4e8f3b70_6_0"/>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g6c4e8f3b70_6_0"/>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g6c4e8f3b70_6_0"/>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g6c4e8f3b70_6_0"/>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3" name="Google Shape;423;p18"/>
          <p:cNvSpPr txBox="1"/>
          <p:nvPr/>
        </p:nvSpPr>
        <p:spPr>
          <a:xfrm>
            <a:off x="1922821" y="1858355"/>
            <a:ext cx="1886400" cy="10950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2F2F2F"/>
              </a:buClr>
              <a:buSzPts val="1800"/>
              <a:buFont typeface="Rokkitt"/>
              <a:buNone/>
            </a:pPr>
            <a:r>
              <a:rPr lang="en" sz="7200" b="1" i="0" u="none" strike="noStrike" cap="none">
                <a:solidFill>
                  <a:srgbClr val="F3F3F3"/>
                </a:solidFill>
                <a:latin typeface="Reem Kufi"/>
                <a:ea typeface="Reem Kufi"/>
                <a:cs typeface="Reem Kufi"/>
                <a:sym typeface="Reem Kufi"/>
              </a:rPr>
              <a:t>0</a:t>
            </a:r>
            <a:r>
              <a:rPr lang="en" sz="7200" b="1">
                <a:solidFill>
                  <a:srgbClr val="F3F3F3"/>
                </a:solidFill>
                <a:latin typeface="Reem Kufi"/>
                <a:ea typeface="Reem Kufi"/>
                <a:cs typeface="Reem Kufi"/>
                <a:sym typeface="Reem Kufi"/>
              </a:rPr>
              <a:t>4</a:t>
            </a:r>
            <a:endParaRPr sz="7200" b="1" i="0" u="none" strike="noStrike" cap="none">
              <a:solidFill>
                <a:srgbClr val="F3F3F3"/>
              </a:solidFill>
              <a:latin typeface="Reem Kufi"/>
              <a:ea typeface="Reem Kufi"/>
              <a:cs typeface="Reem Kufi"/>
              <a:sym typeface="Reem Kufi"/>
            </a:endParaRPr>
          </a:p>
        </p:txBody>
      </p:sp>
      <p:sp>
        <p:nvSpPr>
          <p:cNvPr id="424" name="Google Shape;424;p18"/>
          <p:cNvSpPr txBox="1"/>
          <p:nvPr/>
        </p:nvSpPr>
        <p:spPr>
          <a:xfrm>
            <a:off x="0" y="2683925"/>
            <a:ext cx="3809100" cy="641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400" b="1">
                <a:solidFill>
                  <a:srgbClr val="F3F3F3"/>
                </a:solidFill>
                <a:latin typeface="Reem Kufi"/>
                <a:ea typeface="Reem Kufi"/>
                <a:cs typeface="Reem Kufi"/>
                <a:sym typeface="Reem Kufi"/>
              </a:rPr>
              <a:t>DASHBOARD</a:t>
            </a:r>
            <a:endParaRPr sz="2400" b="1">
              <a:solidFill>
                <a:srgbClr val="F3F3F3"/>
              </a:solidFill>
              <a:latin typeface="Reem Kufi"/>
              <a:ea typeface="Reem Kufi"/>
              <a:cs typeface="Reem Kufi"/>
              <a:sym typeface="Reem Kufi"/>
            </a:endParaRPr>
          </a:p>
          <a:p>
            <a:pPr marL="0" marR="0" lvl="0" indent="0" algn="r" rtl="0">
              <a:lnSpc>
                <a:spcPct val="100000"/>
              </a:lnSpc>
              <a:spcBef>
                <a:spcPts val="0"/>
              </a:spcBef>
              <a:spcAft>
                <a:spcPts val="0"/>
              </a:spcAft>
              <a:buNone/>
            </a:pPr>
            <a:r>
              <a:rPr lang="en" sz="2400" b="1">
                <a:solidFill>
                  <a:srgbClr val="F3F3F3"/>
                </a:solidFill>
                <a:latin typeface="Reem Kufi"/>
                <a:ea typeface="Reem Kufi"/>
                <a:cs typeface="Reem Kufi"/>
                <a:sym typeface="Reem Kufi"/>
              </a:rPr>
              <a:t>DEMONSTRATION</a:t>
            </a:r>
            <a:endParaRPr sz="2400" b="1">
              <a:solidFill>
                <a:srgbClr val="F3F3F3"/>
              </a:solidFill>
              <a:latin typeface="Reem Kufi"/>
              <a:ea typeface="Reem Kufi"/>
              <a:cs typeface="Reem Kufi"/>
              <a:sym typeface="Reem Kufi"/>
            </a:endParaRPr>
          </a:p>
        </p:txBody>
      </p:sp>
      <p:cxnSp>
        <p:nvCxnSpPr>
          <p:cNvPr id="425" name="Google Shape;425;p18"/>
          <p:cNvCxnSpPr/>
          <p:nvPr/>
        </p:nvCxnSpPr>
        <p:spPr>
          <a:xfrm>
            <a:off x="2681596" y="1727802"/>
            <a:ext cx="3340800" cy="0"/>
          </a:xfrm>
          <a:prstGeom prst="straightConnector1">
            <a:avLst/>
          </a:prstGeom>
          <a:noFill/>
          <a:ln w="28575" cap="flat" cmpd="sng">
            <a:solidFill>
              <a:srgbClr val="F3F3F3"/>
            </a:solidFill>
            <a:prstDash val="solid"/>
            <a:round/>
            <a:headEnd type="none" w="sm" len="sm"/>
            <a:tailEnd type="none" w="sm" len="sm"/>
          </a:ln>
        </p:spPr>
      </p:cxnSp>
      <p:pic>
        <p:nvPicPr>
          <p:cNvPr id="426" name="Google Shape;426;p18"/>
          <p:cNvPicPr preferRelativeResize="0"/>
          <p:nvPr/>
        </p:nvPicPr>
        <p:blipFill>
          <a:blip r:embed="rId4">
            <a:alphaModFix/>
          </a:blip>
          <a:stretch>
            <a:fillRect/>
          </a:stretch>
        </p:blipFill>
        <p:spPr>
          <a:xfrm>
            <a:off x="8071200" y="3997381"/>
            <a:ext cx="920400" cy="916569"/>
          </a:xfrm>
          <a:prstGeom prst="rect">
            <a:avLst/>
          </a:prstGeom>
          <a:noFill/>
          <a:ln>
            <a:noFill/>
          </a:ln>
        </p:spPr>
      </p:pic>
      <p:sp>
        <p:nvSpPr>
          <p:cNvPr id="427" name="Google Shape;427;p18"/>
          <p:cNvSpPr txBox="1"/>
          <p:nvPr/>
        </p:nvSpPr>
        <p:spPr>
          <a:xfrm>
            <a:off x="7995000" y="3658300"/>
            <a:ext cx="1171200" cy="6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kkitt"/>
                <a:ea typeface="Rokkitt"/>
                <a:cs typeface="Rokkitt"/>
                <a:sym typeface="Rokkitt"/>
              </a:rPr>
              <a:t>DashBoard     </a:t>
            </a:r>
            <a:endParaRPr b="1">
              <a:solidFill>
                <a:schemeClr val="dk1"/>
              </a:solidFill>
              <a:latin typeface="Rokkitt"/>
              <a:ea typeface="Rokkitt"/>
              <a:cs typeface="Rokkitt"/>
              <a:sym typeface="Rokkitt"/>
            </a:endParaRPr>
          </a:p>
          <a:p>
            <a:pPr marL="0" lvl="0" indent="0" algn="l" rtl="0">
              <a:spcBef>
                <a:spcPts val="0"/>
              </a:spcBef>
              <a:spcAft>
                <a:spcPts val="0"/>
              </a:spcAft>
              <a:buNone/>
            </a:pPr>
            <a:r>
              <a:rPr lang="en" b="1">
                <a:solidFill>
                  <a:schemeClr val="dk1"/>
                </a:solidFill>
                <a:latin typeface="Rokkitt"/>
                <a:ea typeface="Rokkitt"/>
                <a:cs typeface="Rokkitt"/>
                <a:sym typeface="Rokkitt"/>
              </a:rPr>
              <a:t>    Demo</a:t>
            </a:r>
            <a:endParaRPr b="1">
              <a:solidFill>
                <a:schemeClr val="dk1"/>
              </a:solidFill>
              <a:latin typeface="Rokkitt"/>
              <a:ea typeface="Rokkitt"/>
              <a:cs typeface="Rokkitt"/>
              <a:sym typeface="Rokkit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1"/>
        <p:cNvGrpSpPr/>
        <p:nvPr/>
      </p:nvGrpSpPr>
      <p:grpSpPr>
        <a:xfrm>
          <a:off x="0" y="0"/>
          <a:ext cx="0" cy="0"/>
          <a:chOff x="0" y="0"/>
          <a:chExt cx="0" cy="0"/>
        </a:xfrm>
      </p:grpSpPr>
      <p:sp>
        <p:nvSpPr>
          <p:cNvPr id="432" name="Google Shape;432;g6c4e8f3b70_0_52"/>
          <p:cNvSpPr txBox="1"/>
          <p:nvPr/>
        </p:nvSpPr>
        <p:spPr>
          <a:xfrm>
            <a:off x="1922821" y="1858355"/>
            <a:ext cx="1886400" cy="10950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2F2F2F"/>
              </a:buClr>
              <a:buSzPts val="1800"/>
              <a:buFont typeface="Rokkitt"/>
              <a:buNone/>
            </a:pPr>
            <a:r>
              <a:rPr lang="en" sz="7200" b="1" i="0" u="none" strike="noStrike" cap="none">
                <a:solidFill>
                  <a:srgbClr val="F2F2F2"/>
                </a:solidFill>
                <a:latin typeface="Reem Kufi"/>
                <a:ea typeface="Reem Kufi"/>
                <a:cs typeface="Reem Kufi"/>
                <a:sym typeface="Reem Kufi"/>
              </a:rPr>
              <a:t>0</a:t>
            </a:r>
            <a:r>
              <a:rPr lang="en" sz="7200" b="1">
                <a:solidFill>
                  <a:srgbClr val="F2F2F2"/>
                </a:solidFill>
                <a:latin typeface="Reem Kufi"/>
                <a:ea typeface="Reem Kufi"/>
                <a:cs typeface="Reem Kufi"/>
                <a:sym typeface="Reem Kufi"/>
              </a:rPr>
              <a:t>5</a:t>
            </a:r>
            <a:endParaRPr sz="7200" b="1" i="0" u="none" strike="noStrike" cap="none">
              <a:solidFill>
                <a:srgbClr val="F2F2F2"/>
              </a:solidFill>
              <a:latin typeface="Reem Kufi"/>
              <a:ea typeface="Reem Kufi"/>
              <a:cs typeface="Reem Kufi"/>
              <a:sym typeface="Reem Kufi"/>
            </a:endParaRPr>
          </a:p>
        </p:txBody>
      </p:sp>
      <p:sp>
        <p:nvSpPr>
          <p:cNvPr id="433" name="Google Shape;433;g6c4e8f3b70_0_52"/>
          <p:cNvSpPr txBox="1"/>
          <p:nvPr/>
        </p:nvSpPr>
        <p:spPr>
          <a:xfrm>
            <a:off x="1184825" y="2683925"/>
            <a:ext cx="2624100" cy="641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400" b="1">
                <a:solidFill>
                  <a:srgbClr val="F2F2F2"/>
                </a:solidFill>
                <a:latin typeface="Reem Kufi"/>
                <a:ea typeface="Reem Kufi"/>
                <a:cs typeface="Reem Kufi"/>
                <a:sym typeface="Reem Kufi"/>
              </a:rPr>
              <a:t>FUTURE</a:t>
            </a:r>
            <a:endParaRPr sz="2400" b="1">
              <a:solidFill>
                <a:srgbClr val="F2F2F2"/>
              </a:solidFill>
              <a:latin typeface="Reem Kufi"/>
              <a:ea typeface="Reem Kufi"/>
              <a:cs typeface="Reem Kufi"/>
              <a:sym typeface="Reem Kufi"/>
            </a:endParaRPr>
          </a:p>
          <a:p>
            <a:pPr marL="0" marR="0" lvl="0" indent="0" algn="r" rtl="0">
              <a:lnSpc>
                <a:spcPct val="100000"/>
              </a:lnSpc>
              <a:spcBef>
                <a:spcPts val="0"/>
              </a:spcBef>
              <a:spcAft>
                <a:spcPts val="0"/>
              </a:spcAft>
              <a:buNone/>
            </a:pPr>
            <a:r>
              <a:rPr lang="en" sz="2400" b="1">
                <a:solidFill>
                  <a:srgbClr val="F2F2F2"/>
                </a:solidFill>
                <a:latin typeface="Reem Kufi"/>
                <a:ea typeface="Reem Kufi"/>
                <a:cs typeface="Reem Kufi"/>
                <a:sym typeface="Reem Kufi"/>
              </a:rPr>
              <a:t>IMPROVEMENT</a:t>
            </a:r>
            <a:endParaRPr sz="2400" b="1">
              <a:solidFill>
                <a:srgbClr val="F2F2F2"/>
              </a:solidFill>
              <a:latin typeface="Reem Kufi"/>
              <a:ea typeface="Reem Kufi"/>
              <a:cs typeface="Reem Kufi"/>
              <a:sym typeface="Reem Kufi"/>
            </a:endParaRPr>
          </a:p>
        </p:txBody>
      </p:sp>
      <p:cxnSp>
        <p:nvCxnSpPr>
          <p:cNvPr id="434" name="Google Shape;434;g6c4e8f3b70_0_52"/>
          <p:cNvCxnSpPr/>
          <p:nvPr/>
        </p:nvCxnSpPr>
        <p:spPr>
          <a:xfrm>
            <a:off x="2681596" y="1727802"/>
            <a:ext cx="3340800" cy="0"/>
          </a:xfrm>
          <a:prstGeom prst="straightConnector1">
            <a:avLst/>
          </a:prstGeom>
          <a:noFill/>
          <a:ln w="28575" cap="flat" cmpd="sng">
            <a:solidFill>
              <a:srgbClr val="F3F3F3"/>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9"/>
        <p:cNvGrpSpPr/>
        <p:nvPr/>
      </p:nvGrpSpPr>
      <p:grpSpPr>
        <a:xfrm>
          <a:off x="0" y="0"/>
          <a:ext cx="0" cy="0"/>
          <a:chOff x="0" y="0"/>
          <a:chExt cx="0" cy="0"/>
        </a:xfrm>
      </p:grpSpPr>
      <p:sp>
        <p:nvSpPr>
          <p:cNvPr id="140" name="Google Shape;140;p12"/>
          <p:cNvSpPr txBox="1">
            <a:spLocks noGrp="1"/>
          </p:cNvSpPr>
          <p:nvPr>
            <p:ph type="subTitle" idx="1"/>
          </p:nvPr>
        </p:nvSpPr>
        <p:spPr>
          <a:xfrm>
            <a:off x="3386550" y="768600"/>
            <a:ext cx="5037300" cy="4172400"/>
          </a:xfrm>
          <a:prstGeom prst="rect">
            <a:avLst/>
          </a:prstGeom>
          <a:noFill/>
          <a:ln>
            <a:noFill/>
          </a:ln>
        </p:spPr>
        <p:txBody>
          <a:bodyPr spcFirstLastPara="1" wrap="square" lIns="91425" tIns="91425" rIns="91425" bIns="91425" anchor="ctr" anchorCtr="0">
            <a:noAutofit/>
          </a:bodyPr>
          <a:lstStyle/>
          <a:p>
            <a:pPr marL="457200" lvl="0" indent="-368300" algn="l" rtl="0">
              <a:lnSpc>
                <a:spcPct val="115000"/>
              </a:lnSpc>
              <a:spcBef>
                <a:spcPts val="0"/>
              </a:spcBef>
              <a:spcAft>
                <a:spcPts val="0"/>
              </a:spcAft>
              <a:buClr>
                <a:srgbClr val="363636"/>
              </a:buClr>
              <a:buSzPts val="2200"/>
              <a:buAutoNum type="arabicPeriod"/>
            </a:pPr>
            <a:r>
              <a:rPr lang="en" sz="2200">
                <a:solidFill>
                  <a:srgbClr val="363636"/>
                </a:solidFill>
              </a:rPr>
              <a:t>Business Background</a:t>
            </a:r>
            <a:endParaRPr sz="2200">
              <a:solidFill>
                <a:srgbClr val="363636"/>
              </a:solidFill>
            </a:endParaRPr>
          </a:p>
          <a:p>
            <a:pPr marL="457200" lvl="0" indent="-368300" algn="l" rtl="0">
              <a:lnSpc>
                <a:spcPct val="115000"/>
              </a:lnSpc>
              <a:spcBef>
                <a:spcPts val="0"/>
              </a:spcBef>
              <a:spcAft>
                <a:spcPts val="0"/>
              </a:spcAft>
              <a:buClr>
                <a:srgbClr val="363636"/>
              </a:buClr>
              <a:buSzPts val="2200"/>
              <a:buAutoNum type="arabicPeriod"/>
            </a:pPr>
            <a:r>
              <a:rPr lang="en" sz="2200">
                <a:solidFill>
                  <a:srgbClr val="363636"/>
                </a:solidFill>
              </a:rPr>
              <a:t>Technical Architecture</a:t>
            </a:r>
            <a:endParaRPr sz="2200">
              <a:solidFill>
                <a:srgbClr val="363636"/>
              </a:solidFill>
            </a:endParaRPr>
          </a:p>
          <a:p>
            <a:pPr marL="457200" lvl="0" indent="-368300" algn="l" rtl="0">
              <a:lnSpc>
                <a:spcPct val="115000"/>
              </a:lnSpc>
              <a:spcBef>
                <a:spcPts val="0"/>
              </a:spcBef>
              <a:spcAft>
                <a:spcPts val="0"/>
              </a:spcAft>
              <a:buClr>
                <a:srgbClr val="363636"/>
              </a:buClr>
              <a:buSzPts val="2200"/>
              <a:buAutoNum type="arabicPeriod"/>
            </a:pPr>
            <a:r>
              <a:rPr lang="en" sz="2200">
                <a:solidFill>
                  <a:srgbClr val="363636"/>
                </a:solidFill>
              </a:rPr>
              <a:t>Algorithm Behind</a:t>
            </a:r>
            <a:endParaRPr sz="2200">
              <a:solidFill>
                <a:srgbClr val="363636"/>
              </a:solidFill>
            </a:endParaRPr>
          </a:p>
          <a:p>
            <a:pPr marL="457200" lvl="0" indent="-368300" algn="l" rtl="0">
              <a:lnSpc>
                <a:spcPct val="115000"/>
              </a:lnSpc>
              <a:spcBef>
                <a:spcPts val="0"/>
              </a:spcBef>
              <a:spcAft>
                <a:spcPts val="0"/>
              </a:spcAft>
              <a:buClr>
                <a:srgbClr val="363636"/>
              </a:buClr>
              <a:buSzPts val="2200"/>
              <a:buAutoNum type="arabicPeriod"/>
            </a:pPr>
            <a:r>
              <a:rPr lang="en" sz="2200">
                <a:solidFill>
                  <a:srgbClr val="363636"/>
                </a:solidFill>
              </a:rPr>
              <a:t>Dashboard Demonstration</a:t>
            </a:r>
            <a:endParaRPr sz="2200">
              <a:solidFill>
                <a:srgbClr val="363636"/>
              </a:solidFill>
            </a:endParaRPr>
          </a:p>
          <a:p>
            <a:pPr marL="457200" lvl="0" indent="-368300" algn="l" rtl="0">
              <a:lnSpc>
                <a:spcPct val="115000"/>
              </a:lnSpc>
              <a:spcBef>
                <a:spcPts val="0"/>
              </a:spcBef>
              <a:spcAft>
                <a:spcPts val="0"/>
              </a:spcAft>
              <a:buClr>
                <a:srgbClr val="363636"/>
              </a:buClr>
              <a:buSzPts val="2200"/>
              <a:buAutoNum type="arabicPeriod"/>
            </a:pPr>
            <a:r>
              <a:rPr lang="en" sz="2200">
                <a:solidFill>
                  <a:srgbClr val="363636"/>
                </a:solidFill>
              </a:rPr>
              <a:t>Future Improvement</a:t>
            </a:r>
            <a:endParaRPr sz="2200">
              <a:solidFill>
                <a:srgbClr val="363636"/>
              </a:solidFill>
            </a:endParaRPr>
          </a:p>
          <a:p>
            <a:pPr marL="457200" lvl="0" indent="0" algn="l" rtl="0">
              <a:lnSpc>
                <a:spcPct val="115000"/>
              </a:lnSpc>
              <a:spcBef>
                <a:spcPts val="0"/>
              </a:spcBef>
              <a:spcAft>
                <a:spcPts val="0"/>
              </a:spcAft>
              <a:buNone/>
            </a:pPr>
            <a:endParaRPr sz="2200">
              <a:solidFill>
                <a:srgbClr val="363636"/>
              </a:solidFill>
            </a:endParaRPr>
          </a:p>
        </p:txBody>
      </p:sp>
      <p:sp>
        <p:nvSpPr>
          <p:cNvPr id="141" name="Google Shape;141;p12"/>
          <p:cNvSpPr txBox="1">
            <a:spLocks noGrp="1"/>
          </p:cNvSpPr>
          <p:nvPr>
            <p:ph type="ctrTitle"/>
          </p:nvPr>
        </p:nvSpPr>
        <p:spPr>
          <a:xfrm>
            <a:off x="720000" y="2131305"/>
            <a:ext cx="2003700" cy="946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n"/>
              <a:t>CONTENTS</a:t>
            </a:r>
            <a:endParaRPr>
              <a:solidFill>
                <a:srgbClr val="2F2F2F"/>
              </a:solidFill>
            </a:endParaRPr>
          </a:p>
        </p:txBody>
      </p:sp>
      <p:pic>
        <p:nvPicPr>
          <p:cNvPr id="142" name="Google Shape;142;p12"/>
          <p:cNvPicPr preferRelativeResize="0"/>
          <p:nvPr/>
        </p:nvPicPr>
        <p:blipFill rotWithShape="1">
          <a:blip r:embed="rId3">
            <a:alphaModFix/>
          </a:blip>
          <a:srcRect t="90895"/>
          <a:stretch/>
        </p:blipFill>
        <p:spPr>
          <a:xfrm>
            <a:off x="0" y="6"/>
            <a:ext cx="9144003" cy="6244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6c4e8f3b70_0_67"/>
          <p:cNvSpPr txBox="1">
            <a:spLocks noGrp="1"/>
          </p:cNvSpPr>
          <p:nvPr>
            <p:ph type="ctrTitle"/>
          </p:nvPr>
        </p:nvSpPr>
        <p:spPr>
          <a:xfrm>
            <a:off x="720000" y="431581"/>
            <a:ext cx="2680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IMPROVEMENTS</a:t>
            </a:r>
            <a:endParaRPr dirty="0"/>
          </a:p>
        </p:txBody>
      </p:sp>
      <p:sp>
        <p:nvSpPr>
          <p:cNvPr id="440" name="Google Shape;440;g6c4e8f3b70_0_67"/>
          <p:cNvSpPr txBox="1">
            <a:spLocks noGrp="1"/>
          </p:cNvSpPr>
          <p:nvPr>
            <p:ph type="subTitle" idx="4294967295"/>
          </p:nvPr>
        </p:nvSpPr>
        <p:spPr>
          <a:xfrm>
            <a:off x="720000" y="3627425"/>
            <a:ext cx="2229000" cy="94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 sz="1400"/>
              <a:t>We will automate the Tableau visualization by analyzing data entirely on AWS and connecting Tableau via AWS Athena</a:t>
            </a:r>
            <a:endParaRPr sz="1400"/>
          </a:p>
          <a:p>
            <a:pPr marL="0" lvl="0" indent="0" algn="ctr" rtl="0">
              <a:lnSpc>
                <a:spcPct val="100000"/>
              </a:lnSpc>
              <a:spcBef>
                <a:spcPts val="0"/>
              </a:spcBef>
              <a:spcAft>
                <a:spcPts val="0"/>
              </a:spcAft>
              <a:buSzPts val="1000"/>
              <a:buNone/>
            </a:pPr>
            <a:endParaRPr sz="1400"/>
          </a:p>
        </p:txBody>
      </p:sp>
      <p:sp>
        <p:nvSpPr>
          <p:cNvPr id="441" name="Google Shape;441;g6c4e8f3b70_0_67"/>
          <p:cNvSpPr txBox="1">
            <a:spLocks noGrp="1"/>
          </p:cNvSpPr>
          <p:nvPr>
            <p:ph type="subTitle" idx="4294967295"/>
          </p:nvPr>
        </p:nvSpPr>
        <p:spPr>
          <a:xfrm>
            <a:off x="663150" y="3325900"/>
            <a:ext cx="23427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00"/>
              <a:buNone/>
            </a:pPr>
            <a:r>
              <a:rPr lang="en" sz="1600" b="1"/>
              <a:t>Automation in Tableau</a:t>
            </a:r>
            <a:endParaRPr sz="1600" b="1"/>
          </a:p>
        </p:txBody>
      </p:sp>
      <p:sp>
        <p:nvSpPr>
          <p:cNvPr id="442" name="Google Shape;442;g6c4e8f3b70_0_67"/>
          <p:cNvSpPr txBox="1">
            <a:spLocks noGrp="1"/>
          </p:cNvSpPr>
          <p:nvPr>
            <p:ph type="subTitle" idx="4294967295"/>
          </p:nvPr>
        </p:nvSpPr>
        <p:spPr>
          <a:xfrm>
            <a:off x="3457500" y="3627425"/>
            <a:ext cx="2229000" cy="86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 sz="1400"/>
              <a:t>So far we analyzed only static data. In the future, we will reinforce the capability of analyzing streaming text data</a:t>
            </a:r>
            <a:endParaRPr sz="1400"/>
          </a:p>
        </p:txBody>
      </p:sp>
      <p:sp>
        <p:nvSpPr>
          <p:cNvPr id="443" name="Google Shape;443;g6c4e8f3b70_0_67"/>
          <p:cNvSpPr txBox="1">
            <a:spLocks noGrp="1"/>
          </p:cNvSpPr>
          <p:nvPr>
            <p:ph type="subTitle" idx="4294967295"/>
          </p:nvPr>
        </p:nvSpPr>
        <p:spPr>
          <a:xfrm>
            <a:off x="3556350" y="3325900"/>
            <a:ext cx="20313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00"/>
              <a:buNone/>
            </a:pPr>
            <a:r>
              <a:rPr lang="en" sz="1600" b="1"/>
              <a:t>Streaming Data</a:t>
            </a:r>
            <a:endParaRPr sz="1600" b="1"/>
          </a:p>
        </p:txBody>
      </p:sp>
      <p:sp>
        <p:nvSpPr>
          <p:cNvPr id="444" name="Google Shape;444;g6c4e8f3b70_0_67"/>
          <p:cNvSpPr txBox="1">
            <a:spLocks noGrp="1"/>
          </p:cNvSpPr>
          <p:nvPr>
            <p:ph type="subTitle" idx="4294967295"/>
          </p:nvPr>
        </p:nvSpPr>
        <p:spPr>
          <a:xfrm>
            <a:off x="6195000" y="3627425"/>
            <a:ext cx="2229000" cy="112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 sz="1400"/>
              <a:t>We could have enabled dashboard users track identified individual word back to the original review</a:t>
            </a:r>
            <a:endParaRPr sz="1400"/>
          </a:p>
        </p:txBody>
      </p:sp>
      <p:sp>
        <p:nvSpPr>
          <p:cNvPr id="445" name="Google Shape;445;g6c4e8f3b70_0_67"/>
          <p:cNvSpPr txBox="1">
            <a:spLocks noGrp="1"/>
          </p:cNvSpPr>
          <p:nvPr>
            <p:ph type="subTitle" idx="4294967295"/>
          </p:nvPr>
        </p:nvSpPr>
        <p:spPr>
          <a:xfrm>
            <a:off x="6293850" y="3325900"/>
            <a:ext cx="20313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00"/>
              <a:buNone/>
            </a:pPr>
            <a:r>
              <a:rPr lang="en" sz="1600" b="1"/>
              <a:t>Track Back</a:t>
            </a:r>
            <a:endParaRPr sz="1600" b="1"/>
          </a:p>
        </p:txBody>
      </p:sp>
      <p:pic>
        <p:nvPicPr>
          <p:cNvPr id="446" name="Google Shape;446;g6c4e8f3b70_0_67"/>
          <p:cNvPicPr preferRelativeResize="0"/>
          <p:nvPr/>
        </p:nvPicPr>
        <p:blipFill rotWithShape="1">
          <a:blip r:embed="rId3">
            <a:alphaModFix/>
          </a:blip>
          <a:srcRect t="11790" b="11797"/>
          <a:stretch/>
        </p:blipFill>
        <p:spPr>
          <a:xfrm>
            <a:off x="663150" y="1563300"/>
            <a:ext cx="2342700" cy="1433825"/>
          </a:xfrm>
          <a:prstGeom prst="rect">
            <a:avLst/>
          </a:prstGeom>
          <a:noFill/>
          <a:ln>
            <a:noFill/>
          </a:ln>
        </p:spPr>
      </p:pic>
      <p:pic>
        <p:nvPicPr>
          <p:cNvPr id="447" name="Google Shape;447;g6c4e8f3b70_0_67"/>
          <p:cNvPicPr preferRelativeResize="0"/>
          <p:nvPr/>
        </p:nvPicPr>
        <p:blipFill rotWithShape="1">
          <a:blip r:embed="rId4">
            <a:alphaModFix/>
          </a:blip>
          <a:srcRect t="40659" b="8325"/>
          <a:stretch/>
        </p:blipFill>
        <p:spPr>
          <a:xfrm>
            <a:off x="3400650" y="1563300"/>
            <a:ext cx="2342700" cy="1433825"/>
          </a:xfrm>
          <a:prstGeom prst="rect">
            <a:avLst/>
          </a:prstGeom>
          <a:noFill/>
          <a:ln>
            <a:noFill/>
          </a:ln>
        </p:spPr>
      </p:pic>
      <p:pic>
        <p:nvPicPr>
          <p:cNvPr id="448" name="Google Shape;448;g6c4e8f3b70_0_67"/>
          <p:cNvPicPr preferRelativeResize="0"/>
          <p:nvPr/>
        </p:nvPicPr>
        <p:blipFill rotWithShape="1">
          <a:blip r:embed="rId5">
            <a:alphaModFix/>
          </a:blip>
          <a:srcRect l="26383"/>
          <a:stretch/>
        </p:blipFill>
        <p:spPr>
          <a:xfrm>
            <a:off x="6138150" y="1563300"/>
            <a:ext cx="2342700" cy="1433825"/>
          </a:xfrm>
          <a:prstGeom prst="rect">
            <a:avLst/>
          </a:prstGeom>
          <a:noFill/>
          <a:ln>
            <a:noFill/>
          </a:ln>
        </p:spPr>
      </p:pic>
      <p:cxnSp>
        <p:nvCxnSpPr>
          <p:cNvPr id="449" name="Google Shape;449;g6c4e8f3b70_0_67"/>
          <p:cNvCxnSpPr/>
          <p:nvPr/>
        </p:nvCxnSpPr>
        <p:spPr>
          <a:xfrm>
            <a:off x="1561800" y="3249238"/>
            <a:ext cx="545400" cy="0"/>
          </a:xfrm>
          <a:prstGeom prst="straightConnector1">
            <a:avLst/>
          </a:prstGeom>
          <a:noFill/>
          <a:ln w="19050" cap="flat" cmpd="sng">
            <a:solidFill>
              <a:srgbClr val="2F2F2F"/>
            </a:solidFill>
            <a:prstDash val="solid"/>
            <a:round/>
            <a:headEnd type="none" w="sm" len="sm"/>
            <a:tailEnd type="none" w="sm" len="sm"/>
          </a:ln>
        </p:spPr>
      </p:cxnSp>
      <p:cxnSp>
        <p:nvCxnSpPr>
          <p:cNvPr id="450" name="Google Shape;450;g6c4e8f3b70_0_67"/>
          <p:cNvCxnSpPr/>
          <p:nvPr/>
        </p:nvCxnSpPr>
        <p:spPr>
          <a:xfrm>
            <a:off x="4299300" y="3249238"/>
            <a:ext cx="545400" cy="0"/>
          </a:xfrm>
          <a:prstGeom prst="straightConnector1">
            <a:avLst/>
          </a:prstGeom>
          <a:noFill/>
          <a:ln w="19050" cap="flat" cmpd="sng">
            <a:solidFill>
              <a:srgbClr val="2F2F2F"/>
            </a:solidFill>
            <a:prstDash val="solid"/>
            <a:round/>
            <a:headEnd type="none" w="sm" len="sm"/>
            <a:tailEnd type="none" w="sm" len="sm"/>
          </a:ln>
        </p:spPr>
      </p:cxnSp>
      <p:cxnSp>
        <p:nvCxnSpPr>
          <p:cNvPr id="451" name="Google Shape;451;g6c4e8f3b70_0_67"/>
          <p:cNvCxnSpPr/>
          <p:nvPr/>
        </p:nvCxnSpPr>
        <p:spPr>
          <a:xfrm>
            <a:off x="7036800" y="3249238"/>
            <a:ext cx="545400" cy="0"/>
          </a:xfrm>
          <a:prstGeom prst="straightConnector1">
            <a:avLst/>
          </a:prstGeom>
          <a:noFill/>
          <a:ln w="19050" cap="flat" cmpd="sng">
            <a:solidFill>
              <a:srgbClr val="2F2F2F"/>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5"/>
        <p:cNvGrpSpPr/>
        <p:nvPr/>
      </p:nvGrpSpPr>
      <p:grpSpPr>
        <a:xfrm>
          <a:off x="0" y="0"/>
          <a:ext cx="0" cy="0"/>
          <a:chOff x="0" y="0"/>
          <a:chExt cx="0" cy="0"/>
        </a:xfrm>
      </p:grpSpPr>
      <p:sp>
        <p:nvSpPr>
          <p:cNvPr id="456" name="Google Shape;456;p22"/>
          <p:cNvSpPr txBox="1">
            <a:spLocks noGrp="1"/>
          </p:cNvSpPr>
          <p:nvPr>
            <p:ph type="subTitle" idx="4294967295"/>
          </p:nvPr>
        </p:nvSpPr>
        <p:spPr>
          <a:xfrm>
            <a:off x="613575" y="2110800"/>
            <a:ext cx="3199200" cy="111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a:solidFill>
                  <a:srgbClr val="F3F3F3"/>
                </a:solidFill>
              </a:rPr>
              <a:t>Does anyone have any questions?</a:t>
            </a:r>
            <a:endParaRPr>
              <a:solidFill>
                <a:srgbClr val="F3F3F3"/>
              </a:solidFill>
            </a:endParaRPr>
          </a:p>
          <a:p>
            <a:pPr marL="0" lvl="0" indent="0" algn="l" rtl="0">
              <a:lnSpc>
                <a:spcPct val="100000"/>
              </a:lnSpc>
              <a:spcBef>
                <a:spcPts val="0"/>
              </a:spcBef>
              <a:spcAft>
                <a:spcPts val="0"/>
              </a:spcAft>
              <a:buSzPts val="1000"/>
              <a:buNone/>
            </a:pPr>
            <a:endParaRPr>
              <a:solidFill>
                <a:srgbClr val="F3F3F3"/>
              </a:solidFill>
            </a:endParaRPr>
          </a:p>
          <a:p>
            <a:pPr marL="0" lvl="0" indent="0" algn="l" rtl="0">
              <a:lnSpc>
                <a:spcPct val="100000"/>
              </a:lnSpc>
              <a:spcBef>
                <a:spcPts val="0"/>
              </a:spcBef>
              <a:spcAft>
                <a:spcPts val="0"/>
              </a:spcAft>
              <a:buSzPts val="1000"/>
              <a:buNone/>
            </a:pPr>
            <a:r>
              <a:rPr lang="en">
                <a:solidFill>
                  <a:srgbClr val="F3F3F3"/>
                </a:solidFill>
              </a:rPr>
              <a:t>Find us on Github</a:t>
            </a:r>
            <a:endParaRPr>
              <a:solidFill>
                <a:srgbClr val="F3F3F3"/>
              </a:solidFill>
            </a:endParaRPr>
          </a:p>
        </p:txBody>
      </p:sp>
      <p:sp>
        <p:nvSpPr>
          <p:cNvPr id="457" name="Google Shape;457;p22"/>
          <p:cNvSpPr txBox="1">
            <a:spLocks noGrp="1"/>
          </p:cNvSpPr>
          <p:nvPr>
            <p:ph type="ctrTitle" idx="4294967295"/>
          </p:nvPr>
        </p:nvSpPr>
        <p:spPr>
          <a:xfrm>
            <a:off x="461165" y="896525"/>
            <a:ext cx="3749100" cy="946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3600">
                <a:solidFill>
                  <a:srgbClr val="F3F3F3"/>
                </a:solidFill>
              </a:rPr>
              <a:t>THANK YOU!</a:t>
            </a:r>
            <a:endParaRPr sz="3600">
              <a:solidFill>
                <a:srgbClr val="F3F3F3"/>
              </a:solidFill>
            </a:endParaRPr>
          </a:p>
        </p:txBody>
      </p:sp>
      <p:pic>
        <p:nvPicPr>
          <p:cNvPr id="458" name="Google Shape;458;p22"/>
          <p:cNvPicPr preferRelativeResize="0"/>
          <p:nvPr/>
        </p:nvPicPr>
        <p:blipFill>
          <a:blip r:embed="rId4">
            <a:alphaModFix/>
          </a:blip>
          <a:stretch>
            <a:fillRect/>
          </a:stretch>
        </p:blipFill>
        <p:spPr>
          <a:xfrm>
            <a:off x="1061272" y="3491274"/>
            <a:ext cx="1032000" cy="104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8" name="Google Shape;148;p5"/>
          <p:cNvSpPr txBox="1"/>
          <p:nvPr/>
        </p:nvSpPr>
        <p:spPr>
          <a:xfrm>
            <a:off x="1922821" y="1858355"/>
            <a:ext cx="1886400" cy="10950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2F2F2F"/>
              </a:buClr>
              <a:buSzPts val="1800"/>
              <a:buFont typeface="Rokkitt"/>
              <a:buNone/>
            </a:pPr>
            <a:r>
              <a:rPr lang="en" sz="7200" b="1" i="0" u="none" strike="noStrike" cap="none">
                <a:solidFill>
                  <a:srgbClr val="F3F3F3"/>
                </a:solidFill>
                <a:latin typeface="Reem Kufi"/>
                <a:ea typeface="Reem Kufi"/>
                <a:cs typeface="Reem Kufi"/>
                <a:sym typeface="Reem Kufi"/>
              </a:rPr>
              <a:t>0</a:t>
            </a:r>
            <a:r>
              <a:rPr lang="en" sz="7200" b="1">
                <a:solidFill>
                  <a:srgbClr val="F3F3F3"/>
                </a:solidFill>
                <a:latin typeface="Reem Kufi"/>
                <a:ea typeface="Reem Kufi"/>
                <a:cs typeface="Reem Kufi"/>
                <a:sym typeface="Reem Kufi"/>
              </a:rPr>
              <a:t>1</a:t>
            </a:r>
            <a:endParaRPr sz="7200" b="1" i="0" u="none" strike="noStrike" cap="none">
              <a:solidFill>
                <a:srgbClr val="F3F3F3"/>
              </a:solidFill>
              <a:latin typeface="Reem Kufi"/>
              <a:ea typeface="Reem Kufi"/>
              <a:cs typeface="Reem Kufi"/>
              <a:sym typeface="Reem Kufi"/>
            </a:endParaRPr>
          </a:p>
        </p:txBody>
      </p:sp>
      <p:sp>
        <p:nvSpPr>
          <p:cNvPr id="149" name="Google Shape;149;p5"/>
          <p:cNvSpPr txBox="1"/>
          <p:nvPr/>
        </p:nvSpPr>
        <p:spPr>
          <a:xfrm>
            <a:off x="0" y="2683925"/>
            <a:ext cx="3809100" cy="641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400" b="1">
                <a:solidFill>
                  <a:srgbClr val="F3F3F3"/>
                </a:solidFill>
                <a:latin typeface="Reem Kufi"/>
                <a:ea typeface="Reem Kufi"/>
                <a:cs typeface="Reem Kufi"/>
                <a:sym typeface="Reem Kufi"/>
              </a:rPr>
              <a:t>BUSINESS </a:t>
            </a:r>
            <a:endParaRPr sz="2400" b="1">
              <a:solidFill>
                <a:srgbClr val="F3F3F3"/>
              </a:solidFill>
              <a:latin typeface="Reem Kufi"/>
              <a:ea typeface="Reem Kufi"/>
              <a:cs typeface="Reem Kufi"/>
              <a:sym typeface="Reem Kufi"/>
            </a:endParaRPr>
          </a:p>
          <a:p>
            <a:pPr marL="0" marR="0" lvl="0" indent="0" algn="r" rtl="0">
              <a:lnSpc>
                <a:spcPct val="100000"/>
              </a:lnSpc>
              <a:spcBef>
                <a:spcPts val="0"/>
              </a:spcBef>
              <a:spcAft>
                <a:spcPts val="0"/>
              </a:spcAft>
              <a:buNone/>
            </a:pPr>
            <a:r>
              <a:rPr lang="en" sz="2400" b="1">
                <a:solidFill>
                  <a:srgbClr val="F3F3F3"/>
                </a:solidFill>
                <a:latin typeface="Reem Kufi"/>
                <a:ea typeface="Reem Kufi"/>
                <a:cs typeface="Reem Kufi"/>
                <a:sym typeface="Reem Kufi"/>
              </a:rPr>
              <a:t>BACKGROUND</a:t>
            </a:r>
            <a:endParaRPr sz="2400" b="1">
              <a:solidFill>
                <a:srgbClr val="F3F3F3"/>
              </a:solidFill>
              <a:latin typeface="Reem Kufi"/>
              <a:ea typeface="Reem Kufi"/>
              <a:cs typeface="Reem Kufi"/>
              <a:sym typeface="Reem Kufi"/>
            </a:endParaRPr>
          </a:p>
        </p:txBody>
      </p:sp>
      <p:cxnSp>
        <p:nvCxnSpPr>
          <p:cNvPr id="150" name="Google Shape;150;p5"/>
          <p:cNvCxnSpPr/>
          <p:nvPr/>
        </p:nvCxnSpPr>
        <p:spPr>
          <a:xfrm>
            <a:off x="2681596" y="1727802"/>
            <a:ext cx="3340800" cy="0"/>
          </a:xfrm>
          <a:prstGeom prst="straightConnector1">
            <a:avLst/>
          </a:prstGeom>
          <a:noFill/>
          <a:ln w="28575" cap="flat" cmpd="sng">
            <a:solidFill>
              <a:srgbClr val="F3F3F3"/>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54"/>
        <p:cNvGrpSpPr/>
        <p:nvPr/>
      </p:nvGrpSpPr>
      <p:grpSpPr>
        <a:xfrm>
          <a:off x="0" y="0"/>
          <a:ext cx="0" cy="0"/>
          <a:chOff x="0" y="0"/>
          <a:chExt cx="0" cy="0"/>
        </a:xfrm>
      </p:grpSpPr>
      <p:sp>
        <p:nvSpPr>
          <p:cNvPr id="155" name="Google Shape;155;p2"/>
          <p:cNvSpPr txBox="1">
            <a:spLocks noGrp="1"/>
          </p:cNvSpPr>
          <p:nvPr>
            <p:ph type="ctrTitle"/>
          </p:nvPr>
        </p:nvSpPr>
        <p:spPr>
          <a:xfrm flipH="1">
            <a:off x="6420400" y="414857"/>
            <a:ext cx="2834918" cy="94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dirty="0"/>
              <a:t>BUSINESS COMPLICATIONS</a:t>
            </a:r>
            <a:endParaRPr dirty="0"/>
          </a:p>
        </p:txBody>
      </p:sp>
      <p:sp>
        <p:nvSpPr>
          <p:cNvPr id="156" name="Google Shape;156;p2"/>
          <p:cNvSpPr txBox="1">
            <a:spLocks noGrp="1"/>
          </p:cNvSpPr>
          <p:nvPr>
            <p:ph type="subTitle" idx="1"/>
          </p:nvPr>
        </p:nvSpPr>
        <p:spPr>
          <a:xfrm flipH="1">
            <a:off x="292834" y="2447724"/>
            <a:ext cx="3503400" cy="1490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r>
              <a:rPr lang="en" sz="1600"/>
              <a:t>Does customers’ rating reflect their actual comments? </a:t>
            </a:r>
            <a:endParaRPr sz="1600"/>
          </a:p>
        </p:txBody>
      </p:sp>
      <p:sp>
        <p:nvSpPr>
          <p:cNvPr id="157" name="Google Shape;157;p2"/>
          <p:cNvSpPr txBox="1">
            <a:spLocks noGrp="1"/>
          </p:cNvSpPr>
          <p:nvPr>
            <p:ph type="subTitle" idx="2"/>
          </p:nvPr>
        </p:nvSpPr>
        <p:spPr>
          <a:xfrm flipH="1">
            <a:off x="1950606" y="2194386"/>
            <a:ext cx="1848000" cy="361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000"/>
              <a:buNone/>
            </a:pPr>
            <a:r>
              <a:rPr lang="en"/>
              <a:t>01</a:t>
            </a:r>
            <a:endParaRPr/>
          </a:p>
        </p:txBody>
      </p:sp>
      <p:pic>
        <p:nvPicPr>
          <p:cNvPr id="158" name="Google Shape;158;p2"/>
          <p:cNvPicPr preferRelativeResize="0"/>
          <p:nvPr/>
        </p:nvPicPr>
        <p:blipFill rotWithShape="1">
          <a:blip r:embed="rId3">
            <a:alphaModFix/>
          </a:blip>
          <a:srcRect l="12188" r="12189"/>
          <a:stretch/>
        </p:blipFill>
        <p:spPr>
          <a:xfrm>
            <a:off x="3941362" y="540000"/>
            <a:ext cx="2342700" cy="4639200"/>
          </a:xfrm>
          <a:prstGeom prst="rect">
            <a:avLst/>
          </a:prstGeom>
          <a:noFill/>
          <a:ln>
            <a:noFill/>
          </a:ln>
        </p:spPr>
      </p:pic>
      <p:sp>
        <p:nvSpPr>
          <p:cNvPr id="159" name="Google Shape;159;p2"/>
          <p:cNvSpPr txBox="1">
            <a:spLocks noGrp="1"/>
          </p:cNvSpPr>
          <p:nvPr>
            <p:ph type="subTitle" idx="3"/>
          </p:nvPr>
        </p:nvSpPr>
        <p:spPr>
          <a:xfrm flipH="1">
            <a:off x="215400" y="582175"/>
            <a:ext cx="3589800" cy="819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r>
              <a:rPr lang="en" sz="1600" i="1"/>
              <a:t>What Restaurant Owners Concern Most While Facing Large Quantity of Volatile Review Data?</a:t>
            </a:r>
            <a:endParaRPr sz="1600" i="1"/>
          </a:p>
        </p:txBody>
      </p:sp>
      <p:cxnSp>
        <p:nvCxnSpPr>
          <p:cNvPr id="160" name="Google Shape;160;p2"/>
          <p:cNvCxnSpPr/>
          <p:nvPr/>
        </p:nvCxnSpPr>
        <p:spPr>
          <a:xfrm rot="10800000">
            <a:off x="3330904" y="1962810"/>
            <a:ext cx="380700" cy="0"/>
          </a:xfrm>
          <a:prstGeom prst="straightConnector1">
            <a:avLst/>
          </a:prstGeom>
          <a:noFill/>
          <a:ln w="19050" cap="flat" cmpd="sng">
            <a:solidFill>
              <a:srgbClr val="2F2F2F"/>
            </a:solidFill>
            <a:prstDash val="solid"/>
            <a:round/>
            <a:headEnd type="none" w="sm" len="sm"/>
            <a:tailEnd type="none" w="sm" len="sm"/>
          </a:ln>
        </p:spPr>
      </p:cxnSp>
      <p:sp>
        <p:nvSpPr>
          <p:cNvPr id="161" name="Google Shape;161;p2"/>
          <p:cNvSpPr txBox="1">
            <a:spLocks noGrp="1"/>
          </p:cNvSpPr>
          <p:nvPr>
            <p:ph type="subTitle" idx="1"/>
          </p:nvPr>
        </p:nvSpPr>
        <p:spPr>
          <a:xfrm flipH="1">
            <a:off x="292834" y="4047924"/>
            <a:ext cx="3503400" cy="1490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r>
              <a:rPr lang="en" sz="1600"/>
              <a:t>What’s their key messages in their comments? And how can we improve?</a:t>
            </a:r>
            <a:endParaRPr sz="1600"/>
          </a:p>
        </p:txBody>
      </p:sp>
      <p:sp>
        <p:nvSpPr>
          <p:cNvPr id="162" name="Google Shape;162;p2"/>
          <p:cNvSpPr txBox="1">
            <a:spLocks noGrp="1"/>
          </p:cNvSpPr>
          <p:nvPr>
            <p:ph type="subTitle" idx="2"/>
          </p:nvPr>
        </p:nvSpPr>
        <p:spPr>
          <a:xfrm flipH="1">
            <a:off x="1950606" y="3794586"/>
            <a:ext cx="1848000" cy="361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000"/>
              <a:buNone/>
            </a:pPr>
            <a:r>
              <a:rPr lang="en"/>
              <a:t>02</a:t>
            </a:r>
            <a:endParaRPr/>
          </a:p>
        </p:txBody>
      </p:sp>
      <p:cxnSp>
        <p:nvCxnSpPr>
          <p:cNvPr id="163" name="Google Shape;163;p2"/>
          <p:cNvCxnSpPr/>
          <p:nvPr/>
        </p:nvCxnSpPr>
        <p:spPr>
          <a:xfrm rot="10800000">
            <a:off x="3330904" y="3563010"/>
            <a:ext cx="380700" cy="0"/>
          </a:xfrm>
          <a:prstGeom prst="straightConnector1">
            <a:avLst/>
          </a:prstGeom>
          <a:noFill/>
          <a:ln w="19050" cap="flat" cmpd="sng">
            <a:solidFill>
              <a:srgbClr val="2F2F2F"/>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7"/>
        <p:cNvGrpSpPr/>
        <p:nvPr/>
      </p:nvGrpSpPr>
      <p:grpSpPr>
        <a:xfrm>
          <a:off x="0" y="0"/>
          <a:ext cx="0" cy="0"/>
          <a:chOff x="0" y="0"/>
          <a:chExt cx="0" cy="0"/>
        </a:xfrm>
      </p:grpSpPr>
      <p:pic>
        <p:nvPicPr>
          <p:cNvPr id="168" name="Google Shape;168;p6"/>
          <p:cNvPicPr preferRelativeResize="0"/>
          <p:nvPr/>
        </p:nvPicPr>
        <p:blipFill rotWithShape="1">
          <a:blip r:embed="rId3">
            <a:alphaModFix/>
          </a:blip>
          <a:srcRect t="3287"/>
          <a:stretch/>
        </p:blipFill>
        <p:spPr>
          <a:xfrm>
            <a:off x="5941720" y="540000"/>
            <a:ext cx="3202200" cy="4639200"/>
          </a:xfrm>
          <a:prstGeom prst="rect">
            <a:avLst/>
          </a:prstGeom>
          <a:noFill/>
          <a:ln>
            <a:noFill/>
          </a:ln>
        </p:spPr>
      </p:pic>
      <p:grpSp>
        <p:nvGrpSpPr>
          <p:cNvPr id="169" name="Google Shape;169;p6"/>
          <p:cNvGrpSpPr/>
          <p:nvPr/>
        </p:nvGrpSpPr>
        <p:grpSpPr>
          <a:xfrm>
            <a:off x="505454" y="1605696"/>
            <a:ext cx="1052945" cy="1069387"/>
            <a:chOff x="685800" y="6404171"/>
            <a:chExt cx="1152144" cy="1170135"/>
          </a:xfrm>
        </p:grpSpPr>
        <p:pic>
          <p:nvPicPr>
            <p:cNvPr id="170" name="Google Shape;170;p6"/>
            <p:cNvPicPr preferRelativeResize="0"/>
            <p:nvPr/>
          </p:nvPicPr>
          <p:blipFill rotWithShape="1">
            <a:blip r:embed="rId4">
              <a:alphaModFix/>
            </a:blip>
            <a:srcRect/>
            <a:stretch/>
          </p:blipFill>
          <p:spPr>
            <a:xfrm>
              <a:off x="687140" y="6404171"/>
              <a:ext cx="1150804" cy="708435"/>
            </a:xfrm>
            <a:prstGeom prst="rect">
              <a:avLst/>
            </a:prstGeom>
            <a:noFill/>
            <a:ln>
              <a:noFill/>
            </a:ln>
          </p:spPr>
        </p:pic>
        <p:sp>
          <p:nvSpPr>
            <p:cNvPr id="171" name="Google Shape;171;p6"/>
            <p:cNvSpPr txBox="1"/>
            <p:nvPr/>
          </p:nvSpPr>
          <p:spPr>
            <a:xfrm>
              <a:off x="685800" y="7112606"/>
              <a:ext cx="1152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a:solidFill>
                    <a:srgbClr val="000000"/>
                  </a:solidFill>
                  <a:latin typeface="Rokkitt"/>
                  <a:ea typeface="Rokkitt"/>
                  <a:cs typeface="Rokkitt"/>
                  <a:sym typeface="Rokkitt"/>
                </a:rPr>
                <a:t>Restaurant Customers</a:t>
              </a:r>
              <a:endParaRPr>
                <a:latin typeface="Rokkitt"/>
                <a:ea typeface="Rokkitt"/>
                <a:cs typeface="Rokkitt"/>
                <a:sym typeface="Rokkitt"/>
              </a:endParaRPr>
            </a:p>
          </p:txBody>
        </p:sp>
      </p:grpSp>
      <p:grpSp>
        <p:nvGrpSpPr>
          <p:cNvPr id="172" name="Google Shape;172;p6"/>
          <p:cNvGrpSpPr/>
          <p:nvPr/>
        </p:nvGrpSpPr>
        <p:grpSpPr>
          <a:xfrm>
            <a:off x="505413" y="3571650"/>
            <a:ext cx="1053000" cy="1143441"/>
            <a:chOff x="2340450" y="6136606"/>
            <a:chExt cx="1053000" cy="1143441"/>
          </a:xfrm>
        </p:grpSpPr>
        <p:pic>
          <p:nvPicPr>
            <p:cNvPr id="173" name="Google Shape;173;p6"/>
            <p:cNvPicPr preferRelativeResize="0"/>
            <p:nvPr/>
          </p:nvPicPr>
          <p:blipFill rotWithShape="1">
            <a:blip r:embed="rId5">
              <a:alphaModFix/>
            </a:blip>
            <a:srcRect/>
            <a:stretch/>
          </p:blipFill>
          <p:spPr>
            <a:xfrm>
              <a:off x="2486515" y="6136606"/>
              <a:ext cx="758443" cy="758443"/>
            </a:xfrm>
            <a:prstGeom prst="rect">
              <a:avLst/>
            </a:prstGeom>
            <a:noFill/>
            <a:ln>
              <a:noFill/>
            </a:ln>
          </p:spPr>
        </p:pic>
        <p:sp>
          <p:nvSpPr>
            <p:cNvPr id="174" name="Google Shape;174;p6"/>
            <p:cNvSpPr txBox="1"/>
            <p:nvPr/>
          </p:nvSpPr>
          <p:spPr>
            <a:xfrm>
              <a:off x="2340450" y="6818347"/>
              <a:ext cx="1053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a:solidFill>
                    <a:srgbClr val="000000"/>
                  </a:solidFill>
                  <a:latin typeface="Rokkitt"/>
                  <a:ea typeface="Rokkitt"/>
                  <a:cs typeface="Rokkitt"/>
                  <a:sym typeface="Rokkitt"/>
                </a:rPr>
                <a:t>Yelp Database</a:t>
              </a:r>
              <a:endParaRPr>
                <a:latin typeface="Rokkitt"/>
                <a:ea typeface="Rokkitt"/>
                <a:cs typeface="Rokkitt"/>
                <a:sym typeface="Rokkitt"/>
              </a:endParaRPr>
            </a:p>
          </p:txBody>
        </p:sp>
      </p:grpSp>
      <p:grpSp>
        <p:nvGrpSpPr>
          <p:cNvPr id="175" name="Google Shape;175;p6"/>
          <p:cNvGrpSpPr/>
          <p:nvPr/>
        </p:nvGrpSpPr>
        <p:grpSpPr>
          <a:xfrm>
            <a:off x="3805920" y="3665371"/>
            <a:ext cx="1180011" cy="970315"/>
            <a:chOff x="2847975" y="7703971"/>
            <a:chExt cx="1180011" cy="970315"/>
          </a:xfrm>
        </p:grpSpPr>
        <p:pic>
          <p:nvPicPr>
            <p:cNvPr id="176" name="Google Shape;176;p6"/>
            <p:cNvPicPr preferRelativeResize="0"/>
            <p:nvPr/>
          </p:nvPicPr>
          <p:blipFill rotWithShape="1">
            <a:blip r:embed="rId6">
              <a:alphaModFix/>
            </a:blip>
            <a:srcRect l="15824" t="7212" r="15906" b="11387"/>
            <a:stretch/>
          </p:blipFill>
          <p:spPr>
            <a:xfrm>
              <a:off x="2847975" y="7703971"/>
              <a:ext cx="1180011" cy="679461"/>
            </a:xfrm>
            <a:prstGeom prst="rect">
              <a:avLst/>
            </a:prstGeom>
            <a:noFill/>
            <a:ln>
              <a:noFill/>
            </a:ln>
          </p:spPr>
        </p:pic>
        <p:sp>
          <p:nvSpPr>
            <p:cNvPr id="177" name="Google Shape;177;p6"/>
            <p:cNvSpPr txBox="1"/>
            <p:nvPr/>
          </p:nvSpPr>
          <p:spPr>
            <a:xfrm>
              <a:off x="2911532" y="8397386"/>
              <a:ext cx="10530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a:solidFill>
                    <a:srgbClr val="000000"/>
                  </a:solidFill>
                  <a:latin typeface="Rokkitt"/>
                  <a:ea typeface="Rokkitt"/>
                  <a:cs typeface="Rokkitt"/>
                  <a:sym typeface="Rokkitt"/>
                </a:rPr>
                <a:t>Dashboard</a:t>
              </a:r>
              <a:endParaRPr>
                <a:latin typeface="Rokkitt"/>
                <a:ea typeface="Rokkitt"/>
                <a:cs typeface="Rokkitt"/>
                <a:sym typeface="Rokkitt"/>
              </a:endParaRPr>
            </a:p>
          </p:txBody>
        </p:sp>
      </p:grpSp>
      <p:grpSp>
        <p:nvGrpSpPr>
          <p:cNvPr id="178" name="Google Shape;178;p6"/>
          <p:cNvGrpSpPr/>
          <p:nvPr/>
        </p:nvGrpSpPr>
        <p:grpSpPr>
          <a:xfrm>
            <a:off x="3816327" y="1481634"/>
            <a:ext cx="1053000" cy="1257192"/>
            <a:chOff x="4243045" y="5853338"/>
            <a:chExt cx="1053000" cy="1257192"/>
          </a:xfrm>
        </p:grpSpPr>
        <p:pic>
          <p:nvPicPr>
            <p:cNvPr id="179" name="Google Shape;179;p6"/>
            <p:cNvPicPr preferRelativeResize="0"/>
            <p:nvPr/>
          </p:nvPicPr>
          <p:blipFill rotWithShape="1">
            <a:blip r:embed="rId7">
              <a:alphaModFix/>
            </a:blip>
            <a:srcRect/>
            <a:stretch/>
          </p:blipFill>
          <p:spPr>
            <a:xfrm>
              <a:off x="4338413" y="5853338"/>
              <a:ext cx="946874" cy="946874"/>
            </a:xfrm>
            <a:prstGeom prst="rect">
              <a:avLst/>
            </a:prstGeom>
            <a:noFill/>
            <a:ln>
              <a:noFill/>
            </a:ln>
          </p:spPr>
        </p:pic>
        <p:sp>
          <p:nvSpPr>
            <p:cNvPr id="180" name="Google Shape;180;p6"/>
            <p:cNvSpPr txBox="1"/>
            <p:nvPr/>
          </p:nvSpPr>
          <p:spPr>
            <a:xfrm>
              <a:off x="4243045" y="6648830"/>
              <a:ext cx="1053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a:solidFill>
                    <a:srgbClr val="000000"/>
                  </a:solidFill>
                  <a:latin typeface="Rokkitt"/>
                  <a:ea typeface="Rokkitt"/>
                  <a:cs typeface="Rokkitt"/>
                  <a:sym typeface="Rokkitt"/>
                </a:rPr>
                <a:t>Restaurant Owners</a:t>
              </a:r>
              <a:endParaRPr>
                <a:latin typeface="Rokkitt"/>
                <a:ea typeface="Rokkitt"/>
                <a:cs typeface="Rokkitt"/>
                <a:sym typeface="Rokkitt"/>
              </a:endParaRPr>
            </a:p>
          </p:txBody>
        </p:sp>
      </p:grpSp>
      <p:sp>
        <p:nvSpPr>
          <p:cNvPr id="181" name="Google Shape;181;p6"/>
          <p:cNvSpPr/>
          <p:nvPr/>
        </p:nvSpPr>
        <p:spPr>
          <a:xfrm>
            <a:off x="916853" y="2950695"/>
            <a:ext cx="227700" cy="486000"/>
          </a:xfrm>
          <a:prstGeom prst="downArrow">
            <a:avLst>
              <a:gd name="adj1" fmla="val 50000"/>
              <a:gd name="adj2" fmla="val 50000"/>
            </a:avLst>
          </a:prstGeom>
          <a:solidFill>
            <a:srgbClr val="EC8037"/>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2" name="Google Shape;182;p6"/>
          <p:cNvSpPr/>
          <p:nvPr/>
        </p:nvSpPr>
        <p:spPr>
          <a:xfrm rot="10800000">
            <a:off x="4259574" y="3010250"/>
            <a:ext cx="227700" cy="486000"/>
          </a:xfrm>
          <a:prstGeom prst="downArrow">
            <a:avLst>
              <a:gd name="adj1" fmla="val 50000"/>
              <a:gd name="adj2" fmla="val 50000"/>
            </a:avLst>
          </a:prstGeom>
          <a:solidFill>
            <a:srgbClr val="EC8037"/>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3" name="Google Shape;183;p6"/>
          <p:cNvSpPr/>
          <p:nvPr/>
        </p:nvSpPr>
        <p:spPr>
          <a:xfrm rot="-5400000">
            <a:off x="2611217" y="3333621"/>
            <a:ext cx="228600" cy="1463100"/>
          </a:xfrm>
          <a:prstGeom prst="downArrow">
            <a:avLst>
              <a:gd name="adj1" fmla="val 50000"/>
              <a:gd name="adj2" fmla="val 50000"/>
            </a:avLst>
          </a:prstGeom>
          <a:solidFill>
            <a:srgbClr val="EC8037"/>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4" name="Google Shape;184;p6"/>
          <p:cNvSpPr/>
          <p:nvPr/>
        </p:nvSpPr>
        <p:spPr>
          <a:xfrm rot="5400000">
            <a:off x="2611157" y="1469539"/>
            <a:ext cx="228600" cy="1463100"/>
          </a:xfrm>
          <a:prstGeom prst="downArrow">
            <a:avLst>
              <a:gd name="adj1" fmla="val 50000"/>
              <a:gd name="adj2" fmla="val 50000"/>
            </a:avLst>
          </a:prstGeom>
          <a:solidFill>
            <a:srgbClr val="EC8037"/>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5" name="Google Shape;185;p6"/>
          <p:cNvSpPr txBox="1"/>
          <p:nvPr/>
        </p:nvSpPr>
        <p:spPr>
          <a:xfrm>
            <a:off x="1144545" y="2932159"/>
            <a:ext cx="1463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i="1">
                <a:solidFill>
                  <a:schemeClr val="lt2"/>
                </a:solidFill>
                <a:latin typeface="Rokkitt"/>
                <a:ea typeface="Rokkitt"/>
                <a:cs typeface="Rokkitt"/>
                <a:sym typeface="Rokkitt"/>
              </a:rPr>
              <a:t>Give </a:t>
            </a:r>
            <a:endParaRPr>
              <a:solidFill>
                <a:schemeClr val="lt2"/>
              </a:solidFill>
              <a:latin typeface="Rokkitt"/>
              <a:ea typeface="Rokkitt"/>
              <a:cs typeface="Rokkitt"/>
              <a:sym typeface="Rokkitt"/>
            </a:endParaRPr>
          </a:p>
          <a:p>
            <a:pPr marL="0" marR="0" lvl="0" indent="0" algn="l" rtl="0">
              <a:spcBef>
                <a:spcPts val="0"/>
              </a:spcBef>
              <a:spcAft>
                <a:spcPts val="0"/>
              </a:spcAft>
              <a:buNone/>
            </a:pPr>
            <a:r>
              <a:rPr lang="en" sz="1400" i="1">
                <a:solidFill>
                  <a:schemeClr val="lt2"/>
                </a:solidFill>
                <a:latin typeface="Rokkitt"/>
                <a:ea typeface="Rokkitt"/>
                <a:cs typeface="Rokkitt"/>
                <a:sym typeface="Rokkitt"/>
              </a:rPr>
              <a:t>Feedback</a:t>
            </a:r>
            <a:endParaRPr sz="1400" i="1">
              <a:solidFill>
                <a:schemeClr val="lt2"/>
              </a:solidFill>
              <a:latin typeface="Rokkitt"/>
              <a:ea typeface="Rokkitt"/>
              <a:cs typeface="Rokkitt"/>
              <a:sym typeface="Rokkitt"/>
            </a:endParaRPr>
          </a:p>
        </p:txBody>
      </p:sp>
      <p:sp>
        <p:nvSpPr>
          <p:cNvPr id="186" name="Google Shape;186;p6"/>
          <p:cNvSpPr txBox="1"/>
          <p:nvPr/>
        </p:nvSpPr>
        <p:spPr>
          <a:xfrm>
            <a:off x="1993967" y="4176204"/>
            <a:ext cx="14631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400" b="1" i="1">
                <a:solidFill>
                  <a:srgbClr val="980000"/>
                </a:solidFill>
                <a:latin typeface="Rokkitt"/>
                <a:ea typeface="Rokkitt"/>
                <a:cs typeface="Rokkitt"/>
                <a:sym typeface="Rokkitt"/>
              </a:rPr>
              <a:t>Our Analysis</a:t>
            </a:r>
            <a:endParaRPr b="1">
              <a:solidFill>
                <a:srgbClr val="980000"/>
              </a:solidFill>
              <a:latin typeface="Rokkitt"/>
              <a:ea typeface="Rokkitt"/>
              <a:cs typeface="Rokkitt"/>
              <a:sym typeface="Rokkitt"/>
            </a:endParaRPr>
          </a:p>
        </p:txBody>
      </p:sp>
      <p:sp>
        <p:nvSpPr>
          <p:cNvPr id="187" name="Google Shape;187;p6"/>
          <p:cNvSpPr txBox="1"/>
          <p:nvPr/>
        </p:nvSpPr>
        <p:spPr>
          <a:xfrm>
            <a:off x="4487274" y="2991566"/>
            <a:ext cx="1463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i="1">
                <a:solidFill>
                  <a:schemeClr val="lt2"/>
                </a:solidFill>
                <a:latin typeface="Rokkitt"/>
                <a:ea typeface="Rokkitt"/>
                <a:cs typeface="Rokkitt"/>
                <a:sym typeface="Rokkitt"/>
              </a:rPr>
              <a:t>Gain </a:t>
            </a:r>
            <a:endParaRPr>
              <a:solidFill>
                <a:schemeClr val="lt2"/>
              </a:solidFill>
              <a:latin typeface="Rokkitt"/>
              <a:ea typeface="Rokkitt"/>
              <a:cs typeface="Rokkitt"/>
              <a:sym typeface="Rokkitt"/>
            </a:endParaRPr>
          </a:p>
          <a:p>
            <a:pPr marL="0" marR="0" lvl="0" indent="0" algn="l" rtl="0">
              <a:spcBef>
                <a:spcPts val="0"/>
              </a:spcBef>
              <a:spcAft>
                <a:spcPts val="0"/>
              </a:spcAft>
              <a:buNone/>
            </a:pPr>
            <a:r>
              <a:rPr lang="en" sz="1400" i="1">
                <a:solidFill>
                  <a:schemeClr val="lt2"/>
                </a:solidFill>
                <a:latin typeface="Rokkitt"/>
                <a:ea typeface="Rokkitt"/>
                <a:cs typeface="Rokkitt"/>
                <a:sym typeface="Rokkitt"/>
              </a:rPr>
              <a:t>Insights</a:t>
            </a:r>
            <a:endParaRPr>
              <a:solidFill>
                <a:schemeClr val="lt2"/>
              </a:solidFill>
              <a:latin typeface="Rokkitt"/>
              <a:ea typeface="Rokkitt"/>
              <a:cs typeface="Rokkitt"/>
              <a:sym typeface="Rokkitt"/>
            </a:endParaRPr>
          </a:p>
        </p:txBody>
      </p:sp>
      <p:sp>
        <p:nvSpPr>
          <p:cNvPr id="188" name="Google Shape;188;p6"/>
          <p:cNvSpPr txBox="1"/>
          <p:nvPr/>
        </p:nvSpPr>
        <p:spPr>
          <a:xfrm>
            <a:off x="2025870" y="2262336"/>
            <a:ext cx="14631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400" b="1" i="1">
                <a:solidFill>
                  <a:schemeClr val="lt2"/>
                </a:solidFill>
                <a:latin typeface="Rokkitt"/>
                <a:ea typeface="Rokkitt"/>
                <a:cs typeface="Rokkitt"/>
                <a:sym typeface="Rokkitt"/>
              </a:rPr>
              <a:t>Serve Better</a:t>
            </a:r>
            <a:endParaRPr b="1">
              <a:solidFill>
                <a:schemeClr val="lt2"/>
              </a:solidFill>
              <a:latin typeface="Rokkitt"/>
              <a:ea typeface="Rokkitt"/>
              <a:cs typeface="Rokkitt"/>
              <a:sym typeface="Rokkitt"/>
            </a:endParaRPr>
          </a:p>
        </p:txBody>
      </p:sp>
      <p:sp>
        <p:nvSpPr>
          <p:cNvPr id="189" name="Google Shape;189;p6"/>
          <p:cNvSpPr txBox="1">
            <a:spLocks noGrp="1"/>
          </p:cNvSpPr>
          <p:nvPr>
            <p:ph type="ctrTitle"/>
          </p:nvPr>
        </p:nvSpPr>
        <p:spPr>
          <a:xfrm>
            <a:off x="720000" y="431578"/>
            <a:ext cx="2003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FLOW</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6c4e8f3b70_0_18"/>
          <p:cNvSpPr txBox="1">
            <a:spLocks noGrp="1"/>
          </p:cNvSpPr>
          <p:nvPr>
            <p:ph type="ctrTitle"/>
          </p:nvPr>
        </p:nvSpPr>
        <p:spPr>
          <a:xfrm>
            <a:off x="720000" y="431581"/>
            <a:ext cx="2290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INTEGRATED SOLUTION</a:t>
            </a:r>
            <a:endParaRPr dirty="0"/>
          </a:p>
        </p:txBody>
      </p:sp>
      <p:grpSp>
        <p:nvGrpSpPr>
          <p:cNvPr id="195" name="Google Shape;195;g6c4e8f3b70_0_18"/>
          <p:cNvGrpSpPr/>
          <p:nvPr/>
        </p:nvGrpSpPr>
        <p:grpSpPr>
          <a:xfrm>
            <a:off x="236975" y="1756666"/>
            <a:ext cx="4056478" cy="3005469"/>
            <a:chOff x="370586" y="1756675"/>
            <a:chExt cx="4532378" cy="3005469"/>
          </a:xfrm>
        </p:grpSpPr>
        <p:pic>
          <p:nvPicPr>
            <p:cNvPr id="196" name="Google Shape;196;g6c4e8f3b70_0_18"/>
            <p:cNvPicPr preferRelativeResize="0"/>
            <p:nvPr/>
          </p:nvPicPr>
          <p:blipFill rotWithShape="1">
            <a:blip r:embed="rId3">
              <a:alphaModFix/>
            </a:blip>
            <a:srcRect b="55818"/>
            <a:stretch/>
          </p:blipFill>
          <p:spPr>
            <a:xfrm>
              <a:off x="2215475" y="1756677"/>
              <a:ext cx="2687490" cy="3005467"/>
            </a:xfrm>
            <a:prstGeom prst="rect">
              <a:avLst/>
            </a:prstGeom>
            <a:no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pic>
        <p:sp>
          <p:nvSpPr>
            <p:cNvPr id="197" name="Google Shape;197;g6c4e8f3b70_0_18"/>
            <p:cNvSpPr/>
            <p:nvPr/>
          </p:nvSpPr>
          <p:spPr>
            <a:xfrm flipH="1">
              <a:off x="2296300" y="1756675"/>
              <a:ext cx="228600" cy="2286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 name="Google Shape;198;g6c4e8f3b70_0_18"/>
            <p:cNvCxnSpPr>
              <a:stCxn id="197" idx="6"/>
              <a:endCxn id="199" idx="3"/>
            </p:cNvCxnSpPr>
            <p:nvPr/>
          </p:nvCxnSpPr>
          <p:spPr>
            <a:xfrm flipH="1">
              <a:off x="1909000" y="1870975"/>
              <a:ext cx="387300" cy="212700"/>
            </a:xfrm>
            <a:prstGeom prst="bentConnector3">
              <a:avLst>
                <a:gd name="adj1" fmla="val 50002"/>
              </a:avLst>
            </a:prstGeom>
            <a:noFill/>
            <a:ln w="9525" cap="flat" cmpd="sng">
              <a:solidFill>
                <a:srgbClr val="CC0000"/>
              </a:solidFill>
              <a:prstDash val="solid"/>
              <a:round/>
              <a:headEnd type="none" w="med" len="med"/>
              <a:tailEnd type="none" w="med" len="med"/>
            </a:ln>
          </p:spPr>
        </p:cxnSp>
        <p:sp>
          <p:nvSpPr>
            <p:cNvPr id="199" name="Google Shape;199;g6c4e8f3b70_0_18"/>
            <p:cNvSpPr/>
            <p:nvPr/>
          </p:nvSpPr>
          <p:spPr>
            <a:xfrm>
              <a:off x="370586" y="1756683"/>
              <a:ext cx="1538400" cy="654000"/>
            </a:xfrm>
            <a:prstGeom prst="rect">
              <a:avLst/>
            </a:prstGeom>
            <a:solidFill>
              <a:srgbClr val="FFFFFF"/>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latin typeface="Reem Kufi"/>
                  <a:ea typeface="Reem Kufi"/>
                  <a:cs typeface="Reem Kufi"/>
                  <a:sym typeface="Reem Kufi"/>
                </a:rPr>
                <a:t>Welcome Page</a:t>
              </a:r>
              <a:endParaRPr>
                <a:solidFill>
                  <a:srgbClr val="434343"/>
                </a:solidFill>
                <a:latin typeface="Reem Kufi"/>
                <a:ea typeface="Reem Kufi"/>
                <a:cs typeface="Reem Kufi"/>
                <a:sym typeface="Reem Kufi"/>
              </a:endParaRPr>
            </a:p>
            <a:p>
              <a:pPr marL="0" lvl="0" indent="0" algn="l" rtl="0">
                <a:spcBef>
                  <a:spcPts val="0"/>
                </a:spcBef>
                <a:spcAft>
                  <a:spcPts val="0"/>
                </a:spcAft>
                <a:buNone/>
              </a:pPr>
              <a:r>
                <a:rPr lang="en">
                  <a:solidFill>
                    <a:srgbClr val="434343"/>
                  </a:solidFill>
                  <a:latin typeface="Reem Kufi"/>
                  <a:ea typeface="Reem Kufi"/>
                  <a:cs typeface="Reem Kufi"/>
                  <a:sym typeface="Reem Kufi"/>
                </a:rPr>
                <a:t>Owner Profile</a:t>
              </a:r>
              <a:endParaRPr>
                <a:solidFill>
                  <a:srgbClr val="434343"/>
                </a:solidFill>
                <a:latin typeface="Reem Kufi"/>
                <a:ea typeface="Reem Kufi"/>
                <a:cs typeface="Reem Kufi"/>
                <a:sym typeface="Reem Kufi"/>
              </a:endParaRPr>
            </a:p>
          </p:txBody>
        </p:sp>
        <p:sp>
          <p:nvSpPr>
            <p:cNvPr id="200" name="Google Shape;200;g6c4e8f3b70_0_18"/>
            <p:cNvSpPr/>
            <p:nvPr/>
          </p:nvSpPr>
          <p:spPr>
            <a:xfrm flipH="1">
              <a:off x="2296300" y="2536350"/>
              <a:ext cx="228600" cy="2286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g6c4e8f3b70_0_18"/>
            <p:cNvSpPr/>
            <p:nvPr/>
          </p:nvSpPr>
          <p:spPr>
            <a:xfrm>
              <a:off x="370586" y="2650658"/>
              <a:ext cx="1538400" cy="2111400"/>
            </a:xfrm>
            <a:prstGeom prst="rect">
              <a:avLst/>
            </a:prstGeom>
            <a:solidFill>
              <a:srgbClr val="FFFFFF"/>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latin typeface="Reem Kufi"/>
                  <a:ea typeface="Reem Kufi"/>
                  <a:cs typeface="Reem Kufi"/>
                  <a:sym typeface="Reem Kufi"/>
                </a:rPr>
                <a:t>Review Counts Across Years and Months for Different Restaurants</a:t>
              </a:r>
              <a:endParaRPr>
                <a:solidFill>
                  <a:srgbClr val="434343"/>
                </a:solidFill>
                <a:latin typeface="Reem Kufi"/>
                <a:ea typeface="Reem Kufi"/>
                <a:cs typeface="Reem Kufi"/>
                <a:sym typeface="Reem Kufi"/>
              </a:endParaRPr>
            </a:p>
          </p:txBody>
        </p:sp>
        <p:cxnSp>
          <p:nvCxnSpPr>
            <p:cNvPr id="202" name="Google Shape;202;g6c4e8f3b70_0_18"/>
            <p:cNvCxnSpPr>
              <a:stCxn id="200" idx="6"/>
              <a:endCxn id="201" idx="3"/>
            </p:cNvCxnSpPr>
            <p:nvPr/>
          </p:nvCxnSpPr>
          <p:spPr>
            <a:xfrm flipH="1">
              <a:off x="1909000" y="2650650"/>
              <a:ext cx="387300" cy="1055700"/>
            </a:xfrm>
            <a:prstGeom prst="bentConnector3">
              <a:avLst>
                <a:gd name="adj1" fmla="val 50002"/>
              </a:avLst>
            </a:prstGeom>
            <a:noFill/>
            <a:ln w="9525" cap="flat" cmpd="sng">
              <a:solidFill>
                <a:srgbClr val="CC0000"/>
              </a:solidFill>
              <a:prstDash val="solid"/>
              <a:round/>
              <a:headEnd type="none" w="med" len="med"/>
              <a:tailEnd type="none" w="med" len="med"/>
            </a:ln>
          </p:spPr>
        </p:cxnSp>
      </p:grpSp>
      <p:grpSp>
        <p:nvGrpSpPr>
          <p:cNvPr id="203" name="Google Shape;203;g6c4e8f3b70_0_18"/>
          <p:cNvGrpSpPr/>
          <p:nvPr/>
        </p:nvGrpSpPr>
        <p:grpSpPr>
          <a:xfrm>
            <a:off x="4628172" y="923209"/>
            <a:ext cx="4269112" cy="3839106"/>
            <a:chOff x="4509750" y="923194"/>
            <a:chExt cx="4283676" cy="3839106"/>
          </a:xfrm>
        </p:grpSpPr>
        <p:pic>
          <p:nvPicPr>
            <p:cNvPr id="204" name="Google Shape;204;g6c4e8f3b70_0_18"/>
            <p:cNvPicPr preferRelativeResize="0"/>
            <p:nvPr/>
          </p:nvPicPr>
          <p:blipFill rotWithShape="1">
            <a:blip r:embed="rId3">
              <a:alphaModFix/>
            </a:blip>
            <a:srcRect t="43566"/>
            <a:stretch/>
          </p:blipFill>
          <p:spPr>
            <a:xfrm>
              <a:off x="6105937" y="923201"/>
              <a:ext cx="2687490" cy="3838942"/>
            </a:xfrm>
            <a:prstGeom prst="rect">
              <a:avLst/>
            </a:prstGeom>
            <a:no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pic>
        <p:grpSp>
          <p:nvGrpSpPr>
            <p:cNvPr id="205" name="Google Shape;205;g6c4e8f3b70_0_18"/>
            <p:cNvGrpSpPr/>
            <p:nvPr/>
          </p:nvGrpSpPr>
          <p:grpSpPr>
            <a:xfrm>
              <a:off x="5781354" y="923194"/>
              <a:ext cx="592353" cy="828900"/>
              <a:chOff x="1968101" y="1756675"/>
              <a:chExt cx="639000" cy="828900"/>
            </a:xfrm>
          </p:grpSpPr>
          <p:sp>
            <p:nvSpPr>
              <p:cNvPr id="206" name="Google Shape;206;g6c4e8f3b70_0_18"/>
              <p:cNvSpPr/>
              <p:nvPr/>
            </p:nvSpPr>
            <p:spPr>
              <a:xfrm flipH="1">
                <a:off x="2378501" y="1756675"/>
                <a:ext cx="228600" cy="2286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g6c4e8f3b70_0_18"/>
              <p:cNvCxnSpPr>
                <a:stCxn id="206" idx="6"/>
                <a:endCxn id="208" idx="3"/>
              </p:cNvCxnSpPr>
              <p:nvPr/>
            </p:nvCxnSpPr>
            <p:spPr>
              <a:xfrm flipH="1">
                <a:off x="1968101" y="1870975"/>
                <a:ext cx="410400" cy="714600"/>
              </a:xfrm>
              <a:prstGeom prst="bentConnector3">
                <a:avLst>
                  <a:gd name="adj1" fmla="val 49987"/>
                </a:avLst>
              </a:prstGeom>
              <a:noFill/>
              <a:ln w="9525" cap="flat" cmpd="sng">
                <a:solidFill>
                  <a:srgbClr val="CC0000"/>
                </a:solidFill>
                <a:prstDash val="solid"/>
                <a:round/>
                <a:headEnd type="none" w="med" len="med"/>
                <a:tailEnd type="none" w="med" len="med"/>
              </a:ln>
            </p:spPr>
          </p:cxnSp>
        </p:grpSp>
        <p:sp>
          <p:nvSpPr>
            <p:cNvPr id="208" name="Google Shape;208;g6c4e8f3b70_0_18"/>
            <p:cNvSpPr/>
            <p:nvPr/>
          </p:nvSpPr>
          <p:spPr>
            <a:xfrm>
              <a:off x="4509750" y="923200"/>
              <a:ext cx="1271700" cy="1657800"/>
            </a:xfrm>
            <a:prstGeom prst="rect">
              <a:avLst/>
            </a:prstGeom>
            <a:solidFill>
              <a:srgbClr val="FFFFFF"/>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latin typeface="Reem Kufi"/>
                  <a:ea typeface="Reem Kufi"/>
                  <a:cs typeface="Reem Kufi"/>
                  <a:sym typeface="Reem Kufi"/>
                </a:rPr>
                <a:t>Review Sentiments Comparison between The Self and The Competitors</a:t>
              </a:r>
              <a:endParaRPr>
                <a:solidFill>
                  <a:srgbClr val="434343"/>
                </a:solidFill>
                <a:latin typeface="Reem Kufi"/>
                <a:ea typeface="Reem Kufi"/>
                <a:cs typeface="Reem Kufi"/>
                <a:sym typeface="Reem Kufi"/>
              </a:endParaRPr>
            </a:p>
          </p:txBody>
        </p:sp>
        <p:sp>
          <p:nvSpPr>
            <p:cNvPr id="209" name="Google Shape;209;g6c4e8f3b70_0_18"/>
            <p:cNvSpPr/>
            <p:nvPr/>
          </p:nvSpPr>
          <p:spPr>
            <a:xfrm>
              <a:off x="4509750" y="2809600"/>
              <a:ext cx="1271700" cy="1952700"/>
            </a:xfrm>
            <a:prstGeom prst="rect">
              <a:avLst/>
            </a:prstGeom>
            <a:solidFill>
              <a:srgbClr val="FFFFFF"/>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latin typeface="Reem Kufi"/>
                  <a:ea typeface="Reem Kufi"/>
                  <a:cs typeface="Reem Kufi"/>
                  <a:sym typeface="Reem Kufi"/>
                </a:rPr>
                <a:t>Frequent Topics Identified from Customers’ Reviews</a:t>
              </a:r>
              <a:endParaRPr>
                <a:solidFill>
                  <a:srgbClr val="434343"/>
                </a:solidFill>
                <a:latin typeface="Reem Kufi"/>
                <a:ea typeface="Reem Kufi"/>
                <a:cs typeface="Reem Kufi"/>
                <a:sym typeface="Reem Kufi"/>
              </a:endParaRPr>
            </a:p>
          </p:txBody>
        </p:sp>
        <p:sp>
          <p:nvSpPr>
            <p:cNvPr id="210" name="Google Shape;210;g6c4e8f3b70_0_18"/>
            <p:cNvSpPr/>
            <p:nvPr/>
          </p:nvSpPr>
          <p:spPr>
            <a:xfrm flipH="1">
              <a:off x="6168407" y="2580994"/>
              <a:ext cx="211800" cy="2286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g6c4e8f3b70_0_18"/>
            <p:cNvCxnSpPr>
              <a:stCxn id="209" idx="3"/>
              <a:endCxn id="210" idx="6"/>
            </p:cNvCxnSpPr>
            <p:nvPr/>
          </p:nvCxnSpPr>
          <p:spPr>
            <a:xfrm rot="10800000" flipH="1">
              <a:off x="5781450" y="2695150"/>
              <a:ext cx="386700" cy="1090800"/>
            </a:xfrm>
            <a:prstGeom prst="bentConnector3">
              <a:avLst>
                <a:gd name="adj1" fmla="val 50033"/>
              </a:avLst>
            </a:prstGeom>
            <a:noFill/>
            <a:ln w="9525" cap="flat" cmpd="sng">
              <a:solidFill>
                <a:srgbClr val="CC0000"/>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p8"/>
          <p:cNvSpPr txBox="1"/>
          <p:nvPr/>
        </p:nvSpPr>
        <p:spPr>
          <a:xfrm>
            <a:off x="1922821" y="1858355"/>
            <a:ext cx="1886400" cy="10950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2F2F2F"/>
              </a:buClr>
              <a:buSzPts val="1800"/>
              <a:buFont typeface="Rokkitt"/>
              <a:buNone/>
            </a:pPr>
            <a:r>
              <a:rPr lang="en" sz="7200" b="1" i="0" u="none" strike="noStrike" cap="none">
                <a:solidFill>
                  <a:srgbClr val="F3F3F3"/>
                </a:solidFill>
                <a:latin typeface="Reem Kufi"/>
                <a:ea typeface="Reem Kufi"/>
                <a:cs typeface="Reem Kufi"/>
                <a:sym typeface="Reem Kufi"/>
              </a:rPr>
              <a:t>02</a:t>
            </a:r>
            <a:endParaRPr sz="7200" b="1" i="0" u="none" strike="noStrike" cap="none">
              <a:solidFill>
                <a:srgbClr val="F3F3F3"/>
              </a:solidFill>
              <a:latin typeface="Reem Kufi"/>
              <a:ea typeface="Reem Kufi"/>
              <a:cs typeface="Reem Kufi"/>
              <a:sym typeface="Reem Kufi"/>
            </a:endParaRPr>
          </a:p>
        </p:txBody>
      </p:sp>
      <p:sp>
        <p:nvSpPr>
          <p:cNvPr id="217" name="Google Shape;217;p8"/>
          <p:cNvSpPr txBox="1"/>
          <p:nvPr/>
        </p:nvSpPr>
        <p:spPr>
          <a:xfrm>
            <a:off x="0" y="2683925"/>
            <a:ext cx="3809100" cy="641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400" b="1">
                <a:solidFill>
                  <a:srgbClr val="F3F3F3"/>
                </a:solidFill>
                <a:latin typeface="Reem Kufi"/>
                <a:ea typeface="Reem Kufi"/>
                <a:cs typeface="Reem Kufi"/>
                <a:sym typeface="Reem Kufi"/>
              </a:rPr>
              <a:t>TECHNICAL ARCHITECTURE </a:t>
            </a:r>
            <a:endParaRPr>
              <a:latin typeface="Reem Kufi"/>
              <a:ea typeface="Reem Kufi"/>
              <a:cs typeface="Reem Kufi"/>
              <a:sym typeface="Reem Kufi"/>
            </a:endParaRPr>
          </a:p>
        </p:txBody>
      </p:sp>
      <p:sp>
        <p:nvSpPr>
          <p:cNvPr id="218" name="Google Shape;218;p8"/>
          <p:cNvSpPr txBox="1">
            <a:spLocks noGrp="1"/>
          </p:cNvSpPr>
          <p:nvPr>
            <p:ph type="subTitle" idx="1"/>
          </p:nvPr>
        </p:nvSpPr>
        <p:spPr>
          <a:xfrm>
            <a:off x="742200" y="3325625"/>
            <a:ext cx="3066900" cy="10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sz="1600">
              <a:solidFill>
                <a:srgbClr val="F3F3F3"/>
              </a:solidFill>
            </a:endParaRPr>
          </a:p>
        </p:txBody>
      </p:sp>
      <p:cxnSp>
        <p:nvCxnSpPr>
          <p:cNvPr id="219" name="Google Shape;219;p8"/>
          <p:cNvCxnSpPr/>
          <p:nvPr/>
        </p:nvCxnSpPr>
        <p:spPr>
          <a:xfrm>
            <a:off x="2681596" y="1727802"/>
            <a:ext cx="3340800" cy="0"/>
          </a:xfrm>
          <a:prstGeom prst="straightConnector1">
            <a:avLst/>
          </a:prstGeom>
          <a:noFill/>
          <a:ln w="28575" cap="flat" cmpd="sng">
            <a:solidFill>
              <a:srgbClr val="F3F3F3"/>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
          <p:cNvSpPr txBox="1">
            <a:spLocks noGrp="1"/>
          </p:cNvSpPr>
          <p:nvPr>
            <p:ph type="ctrTitle" idx="8"/>
          </p:nvPr>
        </p:nvSpPr>
        <p:spPr>
          <a:xfrm>
            <a:off x="720000" y="431581"/>
            <a:ext cx="2558400" cy="81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YELP DATASET SUMMARY</a:t>
            </a:r>
            <a:endParaRPr dirty="0"/>
          </a:p>
        </p:txBody>
      </p:sp>
      <p:sp>
        <p:nvSpPr>
          <p:cNvPr id="225" name="Google Shape;225;p3"/>
          <p:cNvSpPr/>
          <p:nvPr/>
        </p:nvSpPr>
        <p:spPr>
          <a:xfrm>
            <a:off x="720000" y="1782275"/>
            <a:ext cx="3723300" cy="30279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
          <p:cNvSpPr/>
          <p:nvPr/>
        </p:nvSpPr>
        <p:spPr>
          <a:xfrm>
            <a:off x="4700750" y="1782275"/>
            <a:ext cx="3723300" cy="30279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
          <p:cNvSpPr txBox="1">
            <a:spLocks noGrp="1"/>
          </p:cNvSpPr>
          <p:nvPr>
            <p:ph type="ctrTitle"/>
          </p:nvPr>
        </p:nvSpPr>
        <p:spPr>
          <a:xfrm>
            <a:off x="992698" y="2270177"/>
            <a:ext cx="3177900" cy="354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Business</a:t>
            </a:r>
            <a:endParaRPr/>
          </a:p>
        </p:txBody>
      </p:sp>
      <p:sp>
        <p:nvSpPr>
          <p:cNvPr id="228" name="Google Shape;228;p3"/>
          <p:cNvSpPr txBox="1">
            <a:spLocks noGrp="1"/>
          </p:cNvSpPr>
          <p:nvPr>
            <p:ph type="subTitle" idx="1"/>
          </p:nvPr>
        </p:nvSpPr>
        <p:spPr>
          <a:xfrm>
            <a:off x="992700" y="2688276"/>
            <a:ext cx="3177900" cy="20385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Json file provided by yelp</a:t>
            </a:r>
            <a:endParaRPr sz="1400"/>
          </a:p>
          <a:p>
            <a:pPr marL="457200" lvl="0" indent="-317500" algn="l" rtl="0">
              <a:lnSpc>
                <a:spcPct val="100000"/>
              </a:lnSpc>
              <a:spcBef>
                <a:spcPts val="0"/>
              </a:spcBef>
              <a:spcAft>
                <a:spcPts val="0"/>
              </a:spcAft>
              <a:buSzPts val="1400"/>
              <a:buChar char="●"/>
            </a:pPr>
            <a:r>
              <a:rPr lang="en" sz="1400"/>
              <a:t>Including information about each individual business</a:t>
            </a:r>
            <a:endParaRPr sz="1400"/>
          </a:p>
          <a:p>
            <a:pPr marL="457200" lvl="0" indent="-317500" algn="l" rtl="0">
              <a:lnSpc>
                <a:spcPct val="100000"/>
              </a:lnSpc>
              <a:spcBef>
                <a:spcPts val="0"/>
              </a:spcBef>
              <a:spcAft>
                <a:spcPts val="0"/>
              </a:spcAft>
              <a:buSzPts val="1400"/>
              <a:buChar char="●"/>
            </a:pPr>
            <a:r>
              <a:rPr lang="en" sz="1400"/>
              <a:t>Size: 132 MB</a:t>
            </a:r>
            <a:endParaRPr sz="1400"/>
          </a:p>
        </p:txBody>
      </p:sp>
      <p:sp>
        <p:nvSpPr>
          <p:cNvPr id="229" name="Google Shape;229;p3"/>
          <p:cNvSpPr txBox="1">
            <a:spLocks noGrp="1"/>
          </p:cNvSpPr>
          <p:nvPr>
            <p:ph type="ctrTitle" idx="2"/>
          </p:nvPr>
        </p:nvSpPr>
        <p:spPr>
          <a:xfrm>
            <a:off x="4973448" y="2270177"/>
            <a:ext cx="3177900" cy="354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Review</a:t>
            </a:r>
            <a:endParaRPr/>
          </a:p>
        </p:txBody>
      </p:sp>
      <p:sp>
        <p:nvSpPr>
          <p:cNvPr id="230" name="Google Shape;230;p3"/>
          <p:cNvSpPr txBox="1">
            <a:spLocks noGrp="1"/>
          </p:cNvSpPr>
          <p:nvPr>
            <p:ph type="subTitle" idx="3"/>
          </p:nvPr>
        </p:nvSpPr>
        <p:spPr>
          <a:xfrm>
            <a:off x="4973450" y="2688273"/>
            <a:ext cx="3177900" cy="14484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Json file provided by yelp</a:t>
            </a:r>
            <a:endParaRPr sz="1400"/>
          </a:p>
          <a:p>
            <a:pPr marL="457200" lvl="0" indent="-317500" algn="l" rtl="0">
              <a:lnSpc>
                <a:spcPct val="100000"/>
              </a:lnSpc>
              <a:spcBef>
                <a:spcPts val="0"/>
              </a:spcBef>
              <a:spcAft>
                <a:spcPts val="0"/>
              </a:spcAft>
              <a:buSzPts val="1400"/>
              <a:buChar char="●"/>
            </a:pPr>
            <a:r>
              <a:rPr lang="en" sz="1400"/>
              <a:t>Including information about review context and date</a:t>
            </a:r>
            <a:endParaRPr sz="1400"/>
          </a:p>
          <a:p>
            <a:pPr marL="457200" lvl="0" indent="-317500" algn="l" rtl="0">
              <a:lnSpc>
                <a:spcPct val="100000"/>
              </a:lnSpc>
              <a:spcBef>
                <a:spcPts val="0"/>
              </a:spcBef>
              <a:spcAft>
                <a:spcPts val="0"/>
              </a:spcAft>
              <a:buSzPts val="1400"/>
              <a:buChar char="●"/>
            </a:pPr>
            <a:r>
              <a:rPr lang="en" sz="1400"/>
              <a:t>Size: 5 GB</a:t>
            </a:r>
            <a:endParaRPr sz="1400"/>
          </a:p>
        </p:txBody>
      </p:sp>
      <p:cxnSp>
        <p:nvCxnSpPr>
          <p:cNvPr id="231" name="Google Shape;231;p3"/>
          <p:cNvCxnSpPr/>
          <p:nvPr/>
        </p:nvCxnSpPr>
        <p:spPr>
          <a:xfrm>
            <a:off x="2233498" y="2134907"/>
            <a:ext cx="696300" cy="0"/>
          </a:xfrm>
          <a:prstGeom prst="straightConnector1">
            <a:avLst/>
          </a:prstGeom>
          <a:noFill/>
          <a:ln w="19050" cap="flat" cmpd="sng">
            <a:solidFill>
              <a:srgbClr val="2F2F2F"/>
            </a:solidFill>
            <a:prstDash val="solid"/>
            <a:round/>
            <a:headEnd type="none" w="sm" len="sm"/>
            <a:tailEnd type="none" w="sm" len="sm"/>
          </a:ln>
        </p:spPr>
      </p:cxnSp>
      <p:cxnSp>
        <p:nvCxnSpPr>
          <p:cNvPr id="232" name="Google Shape;232;p3"/>
          <p:cNvCxnSpPr/>
          <p:nvPr/>
        </p:nvCxnSpPr>
        <p:spPr>
          <a:xfrm>
            <a:off x="6128898" y="2134907"/>
            <a:ext cx="867000" cy="0"/>
          </a:xfrm>
          <a:prstGeom prst="straightConnector1">
            <a:avLst/>
          </a:prstGeom>
          <a:noFill/>
          <a:ln w="19050" cap="flat" cmpd="sng">
            <a:solidFill>
              <a:srgbClr val="2F2F2F"/>
            </a:solidFill>
            <a:prstDash val="solid"/>
            <a:round/>
            <a:headEnd type="none" w="sm" len="sm"/>
            <a:tailEnd type="none" w="sm" len="sm"/>
          </a:ln>
        </p:spPr>
      </p:cxnSp>
      <p:pic>
        <p:nvPicPr>
          <p:cNvPr id="233" name="Google Shape;233;p3"/>
          <p:cNvPicPr preferRelativeResize="0"/>
          <p:nvPr/>
        </p:nvPicPr>
        <p:blipFill>
          <a:blip r:embed="rId3">
            <a:alphaModFix/>
          </a:blip>
          <a:stretch>
            <a:fillRect/>
          </a:stretch>
        </p:blipFill>
        <p:spPr>
          <a:xfrm>
            <a:off x="3233250" y="3769375"/>
            <a:ext cx="696300" cy="696300"/>
          </a:xfrm>
          <a:prstGeom prst="rect">
            <a:avLst/>
          </a:prstGeom>
          <a:noFill/>
          <a:ln>
            <a:noFill/>
          </a:ln>
        </p:spPr>
      </p:pic>
      <p:sp>
        <p:nvSpPr>
          <p:cNvPr id="234" name="Google Shape;234;p3"/>
          <p:cNvSpPr txBox="1"/>
          <p:nvPr/>
        </p:nvSpPr>
        <p:spPr>
          <a:xfrm>
            <a:off x="2719500" y="4448425"/>
            <a:ext cx="1723800" cy="27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kkitt"/>
                <a:ea typeface="Rokkitt"/>
                <a:cs typeface="Rokkitt"/>
                <a:sym typeface="Rokkitt"/>
              </a:rPr>
              <a:t>192,609 Businesses</a:t>
            </a:r>
            <a:endParaRPr>
              <a:latin typeface="Rokkitt"/>
              <a:ea typeface="Rokkitt"/>
              <a:cs typeface="Rokkitt"/>
              <a:sym typeface="Rokkitt"/>
            </a:endParaRPr>
          </a:p>
        </p:txBody>
      </p:sp>
      <p:grpSp>
        <p:nvGrpSpPr>
          <p:cNvPr id="235" name="Google Shape;235;p3"/>
          <p:cNvGrpSpPr/>
          <p:nvPr/>
        </p:nvGrpSpPr>
        <p:grpSpPr>
          <a:xfrm>
            <a:off x="6700250" y="3832575"/>
            <a:ext cx="1723800" cy="894250"/>
            <a:chOff x="6700250" y="3832575"/>
            <a:chExt cx="1723800" cy="894250"/>
          </a:xfrm>
        </p:grpSpPr>
        <p:pic>
          <p:nvPicPr>
            <p:cNvPr id="236" name="Google Shape;236;p3"/>
            <p:cNvPicPr preferRelativeResize="0"/>
            <p:nvPr/>
          </p:nvPicPr>
          <p:blipFill>
            <a:blip r:embed="rId4">
              <a:alphaModFix/>
            </a:blip>
            <a:stretch>
              <a:fillRect/>
            </a:stretch>
          </p:blipFill>
          <p:spPr>
            <a:xfrm>
              <a:off x="7214000" y="3832575"/>
              <a:ext cx="696300" cy="696300"/>
            </a:xfrm>
            <a:prstGeom prst="rect">
              <a:avLst/>
            </a:prstGeom>
            <a:noFill/>
            <a:ln>
              <a:noFill/>
            </a:ln>
          </p:spPr>
        </p:pic>
        <p:sp>
          <p:nvSpPr>
            <p:cNvPr id="237" name="Google Shape;237;p3"/>
            <p:cNvSpPr txBox="1"/>
            <p:nvPr/>
          </p:nvSpPr>
          <p:spPr>
            <a:xfrm>
              <a:off x="6700250" y="4448425"/>
              <a:ext cx="1723800" cy="27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kkitt"/>
                  <a:ea typeface="Rokkitt"/>
                  <a:cs typeface="Rokkitt"/>
                  <a:sym typeface="Rokkitt"/>
                </a:rPr>
                <a:t>6,685,900 Reviews</a:t>
              </a:r>
              <a:endParaRPr>
                <a:latin typeface="Rokkitt"/>
                <a:ea typeface="Rokkitt"/>
                <a:cs typeface="Rokkitt"/>
                <a:sym typeface="Rokkit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
          <p:cNvSpPr txBox="1">
            <a:spLocks noGrp="1"/>
          </p:cNvSpPr>
          <p:nvPr>
            <p:ph type="ctrTitle"/>
          </p:nvPr>
        </p:nvSpPr>
        <p:spPr>
          <a:xfrm>
            <a:off x="719999" y="431578"/>
            <a:ext cx="3205229"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TECHNICAL ARCHITECTURE</a:t>
            </a:r>
            <a:endParaRPr dirty="0"/>
          </a:p>
        </p:txBody>
      </p:sp>
      <p:grpSp>
        <p:nvGrpSpPr>
          <p:cNvPr id="243" name="Google Shape;243;p4"/>
          <p:cNvGrpSpPr/>
          <p:nvPr/>
        </p:nvGrpSpPr>
        <p:grpSpPr>
          <a:xfrm>
            <a:off x="567600" y="1946490"/>
            <a:ext cx="692100" cy="400200"/>
            <a:chOff x="720000" y="1439115"/>
            <a:chExt cx="692100" cy="400200"/>
          </a:xfrm>
        </p:grpSpPr>
        <p:sp>
          <p:nvSpPr>
            <p:cNvPr id="244" name="Google Shape;244;p4"/>
            <p:cNvSpPr/>
            <p:nvPr/>
          </p:nvSpPr>
          <p:spPr>
            <a:xfrm>
              <a:off x="720000" y="1470915"/>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4"/>
            <p:cNvSpPr txBox="1"/>
            <p:nvPr/>
          </p:nvSpPr>
          <p:spPr>
            <a:xfrm>
              <a:off x="843000" y="1439115"/>
              <a:ext cx="4461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2F2F2F"/>
                  </a:solidFill>
                  <a:latin typeface="Reem Kufi"/>
                  <a:ea typeface="Reem Kufi"/>
                  <a:cs typeface="Reem Kufi"/>
                  <a:sym typeface="Reem Kufi"/>
                </a:rPr>
                <a:t>01</a:t>
              </a:r>
              <a:endParaRPr sz="1400" b="1" i="0" u="none" strike="noStrike" cap="none">
                <a:solidFill>
                  <a:srgbClr val="2F2F2F"/>
                </a:solidFill>
                <a:latin typeface="Reem Kufi"/>
                <a:ea typeface="Reem Kufi"/>
                <a:cs typeface="Reem Kufi"/>
                <a:sym typeface="Reem Kufi"/>
              </a:endParaRPr>
            </a:p>
          </p:txBody>
        </p:sp>
      </p:grpSp>
      <p:grpSp>
        <p:nvGrpSpPr>
          <p:cNvPr id="246" name="Google Shape;246;p4"/>
          <p:cNvGrpSpPr/>
          <p:nvPr/>
        </p:nvGrpSpPr>
        <p:grpSpPr>
          <a:xfrm>
            <a:off x="2372825" y="1946490"/>
            <a:ext cx="692100" cy="400200"/>
            <a:chOff x="2745950" y="1439115"/>
            <a:chExt cx="692100" cy="400200"/>
          </a:xfrm>
        </p:grpSpPr>
        <p:sp>
          <p:nvSpPr>
            <p:cNvPr id="247" name="Google Shape;247;p4"/>
            <p:cNvSpPr/>
            <p:nvPr/>
          </p:nvSpPr>
          <p:spPr>
            <a:xfrm>
              <a:off x="2745950" y="1470915"/>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
            <p:cNvSpPr txBox="1"/>
            <p:nvPr/>
          </p:nvSpPr>
          <p:spPr>
            <a:xfrm>
              <a:off x="2868925" y="1439115"/>
              <a:ext cx="4461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2F2F2F"/>
                  </a:solidFill>
                  <a:latin typeface="Reem Kufi"/>
                  <a:ea typeface="Reem Kufi"/>
                  <a:cs typeface="Reem Kufi"/>
                  <a:sym typeface="Reem Kufi"/>
                </a:rPr>
                <a:t>02</a:t>
              </a:r>
              <a:endParaRPr sz="1400" b="1" i="0" u="none" strike="noStrike" cap="none">
                <a:solidFill>
                  <a:srgbClr val="2F2F2F"/>
                </a:solidFill>
                <a:latin typeface="Reem Kufi"/>
                <a:ea typeface="Reem Kufi"/>
                <a:cs typeface="Reem Kufi"/>
                <a:sym typeface="Reem Kufi"/>
              </a:endParaRPr>
            </a:p>
          </p:txBody>
        </p:sp>
      </p:grpSp>
      <p:grpSp>
        <p:nvGrpSpPr>
          <p:cNvPr id="249" name="Google Shape;249;p4"/>
          <p:cNvGrpSpPr/>
          <p:nvPr/>
        </p:nvGrpSpPr>
        <p:grpSpPr>
          <a:xfrm>
            <a:off x="5983275" y="1946490"/>
            <a:ext cx="692100" cy="400200"/>
            <a:chOff x="5076700" y="1439115"/>
            <a:chExt cx="692100" cy="400200"/>
          </a:xfrm>
        </p:grpSpPr>
        <p:sp>
          <p:nvSpPr>
            <p:cNvPr id="250" name="Google Shape;250;p4"/>
            <p:cNvSpPr/>
            <p:nvPr/>
          </p:nvSpPr>
          <p:spPr>
            <a:xfrm>
              <a:off x="5076700" y="1470915"/>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
            <p:cNvSpPr txBox="1"/>
            <p:nvPr/>
          </p:nvSpPr>
          <p:spPr>
            <a:xfrm>
              <a:off x="5199675" y="1439115"/>
              <a:ext cx="4461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2F2F2F"/>
                  </a:solidFill>
                  <a:latin typeface="Reem Kufi"/>
                  <a:ea typeface="Reem Kufi"/>
                  <a:cs typeface="Reem Kufi"/>
                  <a:sym typeface="Reem Kufi"/>
                </a:rPr>
                <a:t>0</a:t>
              </a:r>
              <a:r>
                <a:rPr lang="en" b="1">
                  <a:solidFill>
                    <a:srgbClr val="2F2F2F"/>
                  </a:solidFill>
                  <a:latin typeface="Reem Kufi"/>
                  <a:ea typeface="Reem Kufi"/>
                  <a:cs typeface="Reem Kufi"/>
                  <a:sym typeface="Reem Kufi"/>
                </a:rPr>
                <a:t>4</a:t>
              </a:r>
              <a:endParaRPr sz="1400" b="1" i="0" u="none" strike="noStrike" cap="none">
                <a:solidFill>
                  <a:srgbClr val="2F2F2F"/>
                </a:solidFill>
                <a:latin typeface="Reem Kufi"/>
                <a:ea typeface="Reem Kufi"/>
                <a:cs typeface="Reem Kufi"/>
                <a:sym typeface="Reem Kufi"/>
              </a:endParaRPr>
            </a:p>
          </p:txBody>
        </p:sp>
      </p:grpSp>
      <p:sp>
        <p:nvSpPr>
          <p:cNvPr id="252" name="Google Shape;252;p4"/>
          <p:cNvSpPr txBox="1"/>
          <p:nvPr/>
        </p:nvSpPr>
        <p:spPr>
          <a:xfrm>
            <a:off x="408050" y="2455451"/>
            <a:ext cx="1020900" cy="307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b="1">
                <a:solidFill>
                  <a:srgbClr val="85200C"/>
                </a:solidFill>
                <a:latin typeface="Rokkitt"/>
                <a:ea typeface="Rokkitt"/>
                <a:cs typeface="Rokkitt"/>
                <a:sym typeface="Rokkitt"/>
              </a:rPr>
              <a:t>Data input</a:t>
            </a:r>
            <a:endParaRPr b="1">
              <a:solidFill>
                <a:srgbClr val="85200C"/>
              </a:solidFill>
              <a:latin typeface="Rokkitt"/>
              <a:ea typeface="Rokkitt"/>
              <a:cs typeface="Rokkitt"/>
              <a:sym typeface="Rokkitt"/>
            </a:endParaRPr>
          </a:p>
        </p:txBody>
      </p:sp>
      <p:sp>
        <p:nvSpPr>
          <p:cNvPr id="253" name="Google Shape;253;p4"/>
          <p:cNvSpPr txBox="1"/>
          <p:nvPr/>
        </p:nvSpPr>
        <p:spPr>
          <a:xfrm>
            <a:off x="2016498" y="2455451"/>
            <a:ext cx="1406700" cy="307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b="1">
                <a:solidFill>
                  <a:srgbClr val="85200C"/>
                </a:solidFill>
                <a:latin typeface="Rokkitt"/>
                <a:ea typeface="Rokkitt"/>
                <a:cs typeface="Rokkitt"/>
                <a:sym typeface="Rokkitt"/>
              </a:rPr>
              <a:t>Pre-processing</a:t>
            </a:r>
            <a:endParaRPr b="1">
              <a:solidFill>
                <a:srgbClr val="85200C"/>
              </a:solidFill>
              <a:latin typeface="Rokkitt"/>
              <a:ea typeface="Rokkitt"/>
              <a:cs typeface="Rokkitt"/>
              <a:sym typeface="Rokkitt"/>
            </a:endParaRPr>
          </a:p>
        </p:txBody>
      </p:sp>
      <p:sp>
        <p:nvSpPr>
          <p:cNvPr id="254" name="Google Shape;254;p4"/>
          <p:cNvSpPr txBox="1"/>
          <p:nvPr/>
        </p:nvSpPr>
        <p:spPr>
          <a:xfrm>
            <a:off x="3801850" y="2455451"/>
            <a:ext cx="1406700" cy="307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b="1">
                <a:solidFill>
                  <a:srgbClr val="85200C"/>
                </a:solidFill>
                <a:latin typeface="Rokkitt"/>
                <a:ea typeface="Rokkitt"/>
                <a:cs typeface="Rokkitt"/>
                <a:sym typeface="Rokkitt"/>
              </a:rPr>
              <a:t>Transformation</a:t>
            </a:r>
            <a:endParaRPr b="1">
              <a:solidFill>
                <a:srgbClr val="85200C"/>
              </a:solidFill>
              <a:latin typeface="Rokkitt"/>
              <a:ea typeface="Rokkitt"/>
              <a:cs typeface="Rokkitt"/>
              <a:sym typeface="Rokkitt"/>
            </a:endParaRPr>
          </a:p>
        </p:txBody>
      </p:sp>
      <p:sp>
        <p:nvSpPr>
          <p:cNvPr id="255" name="Google Shape;255;p4"/>
          <p:cNvSpPr txBox="1"/>
          <p:nvPr/>
        </p:nvSpPr>
        <p:spPr>
          <a:xfrm>
            <a:off x="7460998" y="2455451"/>
            <a:ext cx="1322700" cy="307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b="1">
                <a:solidFill>
                  <a:srgbClr val="85200C"/>
                </a:solidFill>
                <a:latin typeface="Rokkitt"/>
                <a:ea typeface="Rokkitt"/>
                <a:cs typeface="Rokkitt"/>
                <a:sym typeface="Rokkitt"/>
              </a:rPr>
              <a:t>Visualization</a:t>
            </a:r>
            <a:endParaRPr b="1">
              <a:solidFill>
                <a:srgbClr val="85200C"/>
              </a:solidFill>
              <a:latin typeface="Rokkitt"/>
              <a:ea typeface="Rokkitt"/>
              <a:cs typeface="Rokkitt"/>
              <a:sym typeface="Rokkitt"/>
            </a:endParaRPr>
          </a:p>
        </p:txBody>
      </p:sp>
      <p:grpSp>
        <p:nvGrpSpPr>
          <p:cNvPr id="256" name="Google Shape;256;p4"/>
          <p:cNvGrpSpPr/>
          <p:nvPr/>
        </p:nvGrpSpPr>
        <p:grpSpPr>
          <a:xfrm>
            <a:off x="4178050" y="1946490"/>
            <a:ext cx="692100" cy="400200"/>
            <a:chOff x="4373363" y="929865"/>
            <a:chExt cx="692100" cy="400200"/>
          </a:xfrm>
        </p:grpSpPr>
        <p:sp>
          <p:nvSpPr>
            <p:cNvPr id="257" name="Google Shape;257;p4"/>
            <p:cNvSpPr/>
            <p:nvPr/>
          </p:nvSpPr>
          <p:spPr>
            <a:xfrm>
              <a:off x="4373363" y="961665"/>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
            <p:cNvSpPr txBox="1"/>
            <p:nvPr/>
          </p:nvSpPr>
          <p:spPr>
            <a:xfrm>
              <a:off x="4496338" y="929865"/>
              <a:ext cx="4461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2F2F2F"/>
                  </a:solidFill>
                  <a:latin typeface="Reem Kufi"/>
                  <a:ea typeface="Reem Kufi"/>
                  <a:cs typeface="Reem Kufi"/>
                  <a:sym typeface="Reem Kufi"/>
                </a:rPr>
                <a:t>0</a:t>
              </a:r>
              <a:r>
                <a:rPr lang="en" b="1">
                  <a:solidFill>
                    <a:srgbClr val="2F2F2F"/>
                  </a:solidFill>
                  <a:latin typeface="Reem Kufi"/>
                  <a:ea typeface="Reem Kufi"/>
                  <a:cs typeface="Reem Kufi"/>
                  <a:sym typeface="Reem Kufi"/>
                </a:rPr>
                <a:t>3</a:t>
              </a:r>
              <a:endParaRPr sz="1400" b="1" i="0" u="none" strike="noStrike" cap="none">
                <a:solidFill>
                  <a:srgbClr val="2F2F2F"/>
                </a:solidFill>
                <a:latin typeface="Reem Kufi"/>
                <a:ea typeface="Reem Kufi"/>
                <a:cs typeface="Reem Kufi"/>
                <a:sym typeface="Reem Kufi"/>
              </a:endParaRPr>
            </a:p>
          </p:txBody>
        </p:sp>
      </p:grpSp>
      <p:grpSp>
        <p:nvGrpSpPr>
          <p:cNvPr id="259" name="Google Shape;259;p4"/>
          <p:cNvGrpSpPr/>
          <p:nvPr/>
        </p:nvGrpSpPr>
        <p:grpSpPr>
          <a:xfrm>
            <a:off x="7788500" y="1946490"/>
            <a:ext cx="692100" cy="400200"/>
            <a:chOff x="7940900" y="1565490"/>
            <a:chExt cx="692100" cy="400200"/>
          </a:xfrm>
        </p:grpSpPr>
        <p:sp>
          <p:nvSpPr>
            <p:cNvPr id="260" name="Google Shape;260;p4"/>
            <p:cNvSpPr txBox="1"/>
            <p:nvPr/>
          </p:nvSpPr>
          <p:spPr>
            <a:xfrm>
              <a:off x="8063875" y="1565490"/>
              <a:ext cx="4461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2F2F2F"/>
                  </a:solidFill>
                  <a:latin typeface="Reem Kufi"/>
                  <a:ea typeface="Reem Kufi"/>
                  <a:cs typeface="Reem Kufi"/>
                  <a:sym typeface="Reem Kufi"/>
                </a:rPr>
                <a:t>0</a:t>
              </a:r>
              <a:r>
                <a:rPr lang="en" b="1">
                  <a:solidFill>
                    <a:srgbClr val="2F2F2F"/>
                  </a:solidFill>
                  <a:latin typeface="Reem Kufi"/>
                  <a:ea typeface="Reem Kufi"/>
                  <a:cs typeface="Reem Kufi"/>
                  <a:sym typeface="Reem Kufi"/>
                </a:rPr>
                <a:t>5</a:t>
              </a:r>
              <a:endParaRPr sz="1400" b="1" i="0" u="none" strike="noStrike" cap="none">
                <a:solidFill>
                  <a:srgbClr val="2F2F2F"/>
                </a:solidFill>
                <a:latin typeface="Reem Kufi"/>
                <a:ea typeface="Reem Kufi"/>
                <a:cs typeface="Reem Kufi"/>
                <a:sym typeface="Reem Kufi"/>
              </a:endParaRPr>
            </a:p>
          </p:txBody>
        </p:sp>
        <p:sp>
          <p:nvSpPr>
            <p:cNvPr id="261" name="Google Shape;261;p4"/>
            <p:cNvSpPr/>
            <p:nvPr/>
          </p:nvSpPr>
          <p:spPr>
            <a:xfrm>
              <a:off x="7940900" y="1597290"/>
              <a:ext cx="692100" cy="336600"/>
            </a:xfrm>
            <a:prstGeom prst="rect">
              <a:avLst/>
            </a:prstGeom>
            <a:noFill/>
            <a:ln w="1905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2" name="Google Shape;262;p4"/>
          <p:cNvSpPr txBox="1"/>
          <p:nvPr/>
        </p:nvSpPr>
        <p:spPr>
          <a:xfrm>
            <a:off x="5625975" y="2455451"/>
            <a:ext cx="1406700" cy="307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b="1">
                <a:solidFill>
                  <a:srgbClr val="85200C"/>
                </a:solidFill>
                <a:latin typeface="Rokkitt"/>
                <a:ea typeface="Rokkitt"/>
                <a:cs typeface="Rokkitt"/>
                <a:sym typeface="Rokkitt"/>
              </a:rPr>
              <a:t>Analysis</a:t>
            </a:r>
            <a:endParaRPr b="1">
              <a:solidFill>
                <a:srgbClr val="85200C"/>
              </a:solidFill>
              <a:latin typeface="Rokkitt"/>
              <a:ea typeface="Rokkitt"/>
              <a:cs typeface="Rokkitt"/>
              <a:sym typeface="Rokkitt"/>
            </a:endParaRPr>
          </a:p>
        </p:txBody>
      </p:sp>
      <p:cxnSp>
        <p:nvCxnSpPr>
          <p:cNvPr id="263" name="Google Shape;263;p4"/>
          <p:cNvCxnSpPr>
            <a:stCxn id="244" idx="3"/>
            <a:endCxn id="247" idx="1"/>
          </p:cNvCxnSpPr>
          <p:nvPr/>
        </p:nvCxnSpPr>
        <p:spPr>
          <a:xfrm>
            <a:off x="1259700" y="2146590"/>
            <a:ext cx="1113000" cy="0"/>
          </a:xfrm>
          <a:prstGeom prst="straightConnector1">
            <a:avLst/>
          </a:prstGeom>
          <a:noFill/>
          <a:ln w="19050" cap="flat" cmpd="sng">
            <a:solidFill>
              <a:srgbClr val="000000"/>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64" name="Google Shape;264;p4"/>
          <p:cNvCxnSpPr>
            <a:stCxn id="247" idx="3"/>
            <a:endCxn id="257" idx="1"/>
          </p:cNvCxnSpPr>
          <p:nvPr/>
        </p:nvCxnSpPr>
        <p:spPr>
          <a:xfrm>
            <a:off x="3064925" y="2146590"/>
            <a:ext cx="1113000" cy="0"/>
          </a:xfrm>
          <a:prstGeom prst="straightConnector1">
            <a:avLst/>
          </a:prstGeom>
          <a:noFill/>
          <a:ln w="19050" cap="flat" cmpd="sng">
            <a:solidFill>
              <a:srgbClr val="000000"/>
            </a:solidFill>
            <a:prstDash val="solid"/>
            <a:round/>
            <a:headEnd type="none" w="med" len="med"/>
            <a:tailEnd type="none" w="med" len="med"/>
          </a:ln>
        </p:spPr>
      </p:cxnSp>
      <p:cxnSp>
        <p:nvCxnSpPr>
          <p:cNvPr id="265" name="Google Shape;265;p4"/>
          <p:cNvCxnSpPr>
            <a:stCxn id="257" idx="3"/>
            <a:endCxn id="250" idx="1"/>
          </p:cNvCxnSpPr>
          <p:nvPr/>
        </p:nvCxnSpPr>
        <p:spPr>
          <a:xfrm>
            <a:off x="4870150" y="2146590"/>
            <a:ext cx="1113000" cy="0"/>
          </a:xfrm>
          <a:prstGeom prst="straightConnector1">
            <a:avLst/>
          </a:prstGeom>
          <a:noFill/>
          <a:ln w="19050" cap="flat" cmpd="sng">
            <a:solidFill>
              <a:srgbClr val="000000"/>
            </a:solidFill>
            <a:prstDash val="solid"/>
            <a:round/>
            <a:headEnd type="none" w="med" len="med"/>
            <a:tailEnd type="none" w="med" len="med"/>
          </a:ln>
        </p:spPr>
      </p:cxnSp>
      <p:cxnSp>
        <p:nvCxnSpPr>
          <p:cNvPr id="266" name="Google Shape;266;p4"/>
          <p:cNvCxnSpPr>
            <a:stCxn id="250" idx="3"/>
            <a:endCxn id="261" idx="1"/>
          </p:cNvCxnSpPr>
          <p:nvPr/>
        </p:nvCxnSpPr>
        <p:spPr>
          <a:xfrm>
            <a:off x="6675375" y="2146590"/>
            <a:ext cx="1113000" cy="0"/>
          </a:xfrm>
          <a:prstGeom prst="straightConnector1">
            <a:avLst/>
          </a:prstGeom>
          <a:noFill/>
          <a:ln w="19050" cap="flat" cmpd="sng">
            <a:solidFill>
              <a:srgbClr val="000000"/>
            </a:solidFill>
            <a:prstDash val="solid"/>
            <a:round/>
            <a:headEnd type="none" w="med" len="med"/>
            <a:tailEnd type="none" w="med" len="med"/>
          </a:ln>
        </p:spPr>
      </p:cxnSp>
      <p:pic>
        <p:nvPicPr>
          <p:cNvPr id="267" name="Google Shape;267;p4"/>
          <p:cNvPicPr preferRelativeResize="0"/>
          <p:nvPr/>
        </p:nvPicPr>
        <p:blipFill rotWithShape="1">
          <a:blip r:embed="rId3">
            <a:alphaModFix/>
          </a:blip>
          <a:srcRect l="10418" r="12409"/>
          <a:stretch/>
        </p:blipFill>
        <p:spPr>
          <a:xfrm>
            <a:off x="268850" y="3507050"/>
            <a:ext cx="1406700" cy="628525"/>
          </a:xfrm>
          <a:prstGeom prst="rect">
            <a:avLst/>
          </a:prstGeom>
          <a:noFill/>
          <a:ln>
            <a:noFill/>
          </a:ln>
        </p:spPr>
      </p:pic>
      <p:pic>
        <p:nvPicPr>
          <p:cNvPr id="268" name="Google Shape;268;p4"/>
          <p:cNvPicPr preferRelativeResize="0"/>
          <p:nvPr/>
        </p:nvPicPr>
        <p:blipFill>
          <a:blip r:embed="rId4">
            <a:alphaModFix/>
          </a:blip>
          <a:stretch>
            <a:fillRect/>
          </a:stretch>
        </p:blipFill>
        <p:spPr>
          <a:xfrm>
            <a:off x="3997475" y="3544050"/>
            <a:ext cx="1358027" cy="628525"/>
          </a:xfrm>
          <a:prstGeom prst="rect">
            <a:avLst/>
          </a:prstGeom>
          <a:noFill/>
          <a:ln>
            <a:noFill/>
          </a:ln>
        </p:spPr>
      </p:pic>
      <p:pic>
        <p:nvPicPr>
          <p:cNvPr id="269" name="Google Shape;269;p4"/>
          <p:cNvPicPr preferRelativeResize="0"/>
          <p:nvPr/>
        </p:nvPicPr>
        <p:blipFill>
          <a:blip r:embed="rId5">
            <a:alphaModFix/>
          </a:blip>
          <a:stretch>
            <a:fillRect/>
          </a:stretch>
        </p:blipFill>
        <p:spPr>
          <a:xfrm>
            <a:off x="5575250" y="3460850"/>
            <a:ext cx="1113000" cy="794925"/>
          </a:xfrm>
          <a:prstGeom prst="rect">
            <a:avLst/>
          </a:prstGeom>
          <a:noFill/>
          <a:ln>
            <a:noFill/>
          </a:ln>
        </p:spPr>
      </p:pic>
      <p:pic>
        <p:nvPicPr>
          <p:cNvPr id="270" name="Google Shape;270;p4"/>
          <p:cNvPicPr preferRelativeResize="0"/>
          <p:nvPr/>
        </p:nvPicPr>
        <p:blipFill rotWithShape="1">
          <a:blip r:embed="rId6">
            <a:alphaModFix/>
          </a:blip>
          <a:srcRect t="27747" b="29360"/>
          <a:stretch/>
        </p:blipFill>
        <p:spPr>
          <a:xfrm>
            <a:off x="7422000" y="3460825"/>
            <a:ext cx="1514100" cy="716096"/>
          </a:xfrm>
          <a:prstGeom prst="rect">
            <a:avLst/>
          </a:prstGeom>
          <a:noFill/>
          <a:ln>
            <a:noFill/>
          </a:ln>
        </p:spPr>
      </p:pic>
      <p:sp>
        <p:nvSpPr>
          <p:cNvPr id="271" name="Google Shape;271;p4"/>
          <p:cNvSpPr/>
          <p:nvPr/>
        </p:nvSpPr>
        <p:spPr>
          <a:xfrm rot="5400000">
            <a:off x="4385950" y="1205538"/>
            <a:ext cx="238500" cy="3812400"/>
          </a:xfrm>
          <a:prstGeom prst="rightBracket">
            <a:avLst>
              <a:gd name="adj" fmla="val 8333"/>
            </a:avLst>
          </a:prstGeom>
          <a:noFill/>
          <a:ln w="9525" cap="flat" cmpd="sng">
            <a:solidFill>
              <a:srgbClr val="EC80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4"/>
          <p:cNvSpPr/>
          <p:nvPr/>
        </p:nvSpPr>
        <p:spPr>
          <a:xfrm rot="5400000">
            <a:off x="8015300" y="2459388"/>
            <a:ext cx="238500" cy="1304700"/>
          </a:xfrm>
          <a:prstGeom prst="rightBracket">
            <a:avLst>
              <a:gd name="adj" fmla="val 8333"/>
            </a:avLst>
          </a:prstGeom>
          <a:noFill/>
          <a:ln w="9525" cap="flat" cmpd="sng">
            <a:solidFill>
              <a:srgbClr val="EC80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
          <p:cNvSpPr/>
          <p:nvPr/>
        </p:nvSpPr>
        <p:spPr>
          <a:xfrm rot="5400000">
            <a:off x="852950" y="2377788"/>
            <a:ext cx="238500" cy="1514100"/>
          </a:xfrm>
          <a:prstGeom prst="rightBracket">
            <a:avLst>
              <a:gd name="adj" fmla="val 8333"/>
            </a:avLst>
          </a:prstGeom>
          <a:noFill/>
          <a:ln w="9525" cap="flat" cmpd="sng">
            <a:solidFill>
              <a:srgbClr val="EC803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4" name="Google Shape;274;p4"/>
          <p:cNvPicPr preferRelativeResize="0"/>
          <p:nvPr/>
        </p:nvPicPr>
        <p:blipFill rotWithShape="1">
          <a:blip r:embed="rId7">
            <a:alphaModFix/>
          </a:blip>
          <a:srcRect l="26917" r="22881"/>
          <a:stretch/>
        </p:blipFill>
        <p:spPr>
          <a:xfrm>
            <a:off x="2555250" y="3365088"/>
            <a:ext cx="938812" cy="1105450"/>
          </a:xfrm>
          <a:prstGeom prst="rect">
            <a:avLst/>
          </a:prstGeom>
          <a:noFill/>
          <a:ln>
            <a:noFill/>
          </a:ln>
        </p:spPr>
      </p:pic>
    </p:spTree>
  </p:cSld>
  <p:clrMapOvr>
    <a:masterClrMapping/>
  </p:clrMapOvr>
</p:sld>
</file>

<file path=ppt/theme/theme1.xml><?xml version="1.0" encoding="utf-8"?>
<a:theme xmlns:a="http://schemas.openxmlformats.org/drawingml/2006/main" name="F&amp;B Meeting by Slidesgo">
  <a:themeElements>
    <a:clrScheme name="Simple Light">
      <a:dk1>
        <a:srgbClr val="FFFFFF"/>
      </a:dk1>
      <a:lt1>
        <a:srgbClr val="2F2F2F"/>
      </a:lt1>
      <a:dk2>
        <a:srgbClr val="EC8037"/>
      </a:dk2>
      <a:lt2>
        <a:srgbClr val="434343"/>
      </a:lt2>
      <a:accent1>
        <a:srgbClr val="363636"/>
      </a:accent1>
      <a:accent2>
        <a:srgbClr val="666666"/>
      </a:accent2>
      <a:accent3>
        <a:srgbClr val="999999"/>
      </a:accent3>
      <a:accent4>
        <a:srgbClr val="2F2F2F"/>
      </a:accent4>
      <a:accent5>
        <a:srgbClr val="EC8037"/>
      </a:accent5>
      <a:accent6>
        <a:srgbClr val="666666"/>
      </a:accent6>
      <a:hlink>
        <a:srgbClr val="2F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1644</Words>
  <Application>Microsoft Macintosh PowerPoint</Application>
  <PresentationFormat>On-screen Show (16:9)</PresentationFormat>
  <Paragraphs>190</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Roboto Condensed Light</vt:lpstr>
      <vt:lpstr>Poppins SemiBold</vt:lpstr>
      <vt:lpstr>Georgia</vt:lpstr>
      <vt:lpstr>Fira Sans Extra Condensed Medium</vt:lpstr>
      <vt:lpstr>Rokkitt</vt:lpstr>
      <vt:lpstr>Reem Kufi</vt:lpstr>
      <vt:lpstr>Calibri</vt:lpstr>
      <vt:lpstr>Arial</vt:lpstr>
      <vt:lpstr>F&amp;B Meeting by Slidesgo</vt:lpstr>
      <vt:lpstr>DO YOU REALLY KNOW WHAT YOUR CUSTOMERS ARE TALKING ABOUT?</vt:lpstr>
      <vt:lpstr>CONTENTS</vt:lpstr>
      <vt:lpstr>PowerPoint Presentation</vt:lpstr>
      <vt:lpstr>BUSINESS COMPLICATIONS</vt:lpstr>
      <vt:lpstr>BUSINESS FLOW</vt:lpstr>
      <vt:lpstr>INTEGRATED SOLUTION</vt:lpstr>
      <vt:lpstr>PowerPoint Presentation</vt:lpstr>
      <vt:lpstr>YELP DATASET SUMMARY</vt:lpstr>
      <vt:lpstr>TECHNICAL ARCHITECTURE</vt:lpstr>
      <vt:lpstr>PowerPoint Presentation</vt:lpstr>
      <vt:lpstr>SENTIMENT ANALYSIS</vt:lpstr>
      <vt:lpstr>SENTIMENT SCORE</vt:lpstr>
      <vt:lpstr>UNIFORM THE  RATING STANDARDS </vt:lpstr>
      <vt:lpstr>TEXT TRANSFORMATION  </vt:lpstr>
      <vt:lpstr>PREDICTIVE MODEL</vt:lpstr>
      <vt:lpstr>TOPIC MODELING</vt:lpstr>
      <vt:lpstr>TOPIC  MODELING</vt:lpstr>
      <vt:lpstr>PowerPoint Presentation</vt:lpstr>
      <vt:lpstr>PowerPoint Presentation</vt:lpstr>
      <vt:lpstr>FUTURE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YOU REALLY KNOW WHAT YOUR CUSTOMERS ARE TALKING ABOUT?</dc:title>
  <cp:lastModifiedBy>xiangke chen</cp:lastModifiedBy>
  <cp:revision>4</cp:revision>
  <dcterms:modified xsi:type="dcterms:W3CDTF">2019-12-11T00:31:50Z</dcterms:modified>
</cp:coreProperties>
</file>